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797675" cy="9926638"/>
  <p:defaultTextStyle>
    <a:defPPr>
      <a:defRPr lang="fr-FR"/>
    </a:defPPr>
    <a:lvl1pPr marL="0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16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32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48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64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80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96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12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28" algn="l" defTabSz="128003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930" y="3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761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530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773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1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1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457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0"/>
            <a:ext cx="5654040" cy="633634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1" y="2240280"/>
            <a:ext cx="5654040" cy="633634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610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6" indent="0">
              <a:buNone/>
              <a:defRPr sz="2800" b="1"/>
            </a:lvl2pPr>
            <a:lvl3pPr marL="1280032" indent="0">
              <a:buNone/>
              <a:defRPr sz="2500" b="1"/>
            </a:lvl3pPr>
            <a:lvl4pPr marL="1920048" indent="0">
              <a:buNone/>
              <a:defRPr sz="2200" b="1"/>
            </a:lvl4pPr>
            <a:lvl5pPr marL="2560064" indent="0">
              <a:buNone/>
              <a:defRPr sz="2200" b="1"/>
            </a:lvl5pPr>
            <a:lvl6pPr marL="3200080" indent="0">
              <a:buNone/>
              <a:defRPr sz="2200" b="1"/>
            </a:lvl6pPr>
            <a:lvl7pPr marL="3840096" indent="0">
              <a:buNone/>
              <a:defRPr sz="2200" b="1"/>
            </a:lvl7pPr>
            <a:lvl8pPr marL="4480112" indent="0">
              <a:buNone/>
              <a:defRPr sz="2200" b="1"/>
            </a:lvl8pPr>
            <a:lvl9pPr marL="5120128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6" indent="0">
              <a:buNone/>
              <a:defRPr sz="2800" b="1"/>
            </a:lvl2pPr>
            <a:lvl3pPr marL="1280032" indent="0">
              <a:buNone/>
              <a:defRPr sz="2500" b="1"/>
            </a:lvl3pPr>
            <a:lvl4pPr marL="1920048" indent="0">
              <a:buNone/>
              <a:defRPr sz="2200" b="1"/>
            </a:lvl4pPr>
            <a:lvl5pPr marL="2560064" indent="0">
              <a:buNone/>
              <a:defRPr sz="2200" b="1"/>
            </a:lvl5pPr>
            <a:lvl6pPr marL="3200080" indent="0">
              <a:buNone/>
              <a:defRPr sz="2200" b="1"/>
            </a:lvl6pPr>
            <a:lvl7pPr marL="3840096" indent="0">
              <a:buNone/>
              <a:defRPr sz="2200" b="1"/>
            </a:lvl7pPr>
            <a:lvl8pPr marL="4480112" indent="0">
              <a:buNone/>
              <a:defRPr sz="2200" b="1"/>
            </a:lvl8pPr>
            <a:lvl9pPr marL="5120128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988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492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301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16" indent="0">
              <a:buNone/>
              <a:defRPr sz="1700"/>
            </a:lvl2pPr>
            <a:lvl3pPr marL="1280032" indent="0">
              <a:buNone/>
              <a:defRPr sz="1400"/>
            </a:lvl3pPr>
            <a:lvl4pPr marL="1920048" indent="0">
              <a:buNone/>
              <a:defRPr sz="1200"/>
            </a:lvl4pPr>
            <a:lvl5pPr marL="2560064" indent="0">
              <a:buNone/>
              <a:defRPr sz="1200"/>
            </a:lvl5pPr>
            <a:lvl6pPr marL="3200080" indent="0">
              <a:buNone/>
              <a:defRPr sz="1200"/>
            </a:lvl6pPr>
            <a:lvl7pPr marL="3840096" indent="0">
              <a:buNone/>
              <a:defRPr sz="1200"/>
            </a:lvl7pPr>
            <a:lvl8pPr marL="4480112" indent="0">
              <a:buNone/>
              <a:defRPr sz="1200"/>
            </a:lvl8pPr>
            <a:lvl9pPr marL="5120128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72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4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4" y="857886"/>
            <a:ext cx="7680960" cy="5760720"/>
          </a:xfrm>
        </p:spPr>
        <p:txBody>
          <a:bodyPr/>
          <a:lstStyle>
            <a:lvl1pPr marL="0" indent="0">
              <a:buNone/>
              <a:defRPr sz="4400"/>
            </a:lvl1pPr>
            <a:lvl2pPr marL="640016" indent="0">
              <a:buNone/>
              <a:defRPr sz="3900"/>
            </a:lvl2pPr>
            <a:lvl3pPr marL="1280032" indent="0">
              <a:buNone/>
              <a:defRPr sz="3400"/>
            </a:lvl3pPr>
            <a:lvl4pPr marL="1920048" indent="0">
              <a:buNone/>
              <a:defRPr sz="2800"/>
            </a:lvl4pPr>
            <a:lvl5pPr marL="2560064" indent="0">
              <a:buNone/>
              <a:defRPr sz="2800"/>
            </a:lvl5pPr>
            <a:lvl6pPr marL="3200080" indent="0">
              <a:buNone/>
              <a:defRPr sz="2800"/>
            </a:lvl6pPr>
            <a:lvl7pPr marL="3840096" indent="0">
              <a:buNone/>
              <a:defRPr sz="2800"/>
            </a:lvl7pPr>
            <a:lvl8pPr marL="4480112" indent="0">
              <a:buNone/>
              <a:defRPr sz="2800"/>
            </a:lvl8pPr>
            <a:lvl9pPr marL="5120128" indent="0">
              <a:buNone/>
              <a:defRPr sz="28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4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16" indent="0">
              <a:buNone/>
              <a:defRPr sz="1700"/>
            </a:lvl2pPr>
            <a:lvl3pPr marL="1280032" indent="0">
              <a:buNone/>
              <a:defRPr sz="1400"/>
            </a:lvl3pPr>
            <a:lvl4pPr marL="1920048" indent="0">
              <a:buNone/>
              <a:defRPr sz="1200"/>
            </a:lvl4pPr>
            <a:lvl5pPr marL="2560064" indent="0">
              <a:buNone/>
              <a:defRPr sz="1200"/>
            </a:lvl5pPr>
            <a:lvl6pPr marL="3200080" indent="0">
              <a:buNone/>
              <a:defRPr sz="1200"/>
            </a:lvl6pPr>
            <a:lvl7pPr marL="3840096" indent="0">
              <a:buNone/>
              <a:defRPr sz="1200"/>
            </a:lvl7pPr>
            <a:lvl8pPr marL="4480112" indent="0">
              <a:buNone/>
              <a:defRPr sz="1200"/>
            </a:lvl8pPr>
            <a:lvl9pPr marL="5120128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871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03" tIns="64002" rIns="128003" bIns="6400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6336349"/>
          </a:xfrm>
          <a:prstGeom prst="rect">
            <a:avLst/>
          </a:prstGeom>
        </p:spPr>
        <p:txBody>
          <a:bodyPr vert="horz" lIns="128003" tIns="64002" rIns="128003" bIns="6400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3" tIns="64002" rIns="128003" bIns="640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86C5-FD10-4C8E-BCB3-B7FE178D7743}" type="datetimeFigureOut">
              <a:rPr lang="fr-BE" smtClean="0"/>
              <a:t>9/12/2019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3" tIns="64002" rIns="128003" bIns="640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1" y="8898891"/>
            <a:ext cx="2987040" cy="511175"/>
          </a:xfrm>
          <a:prstGeom prst="rect">
            <a:avLst/>
          </a:prstGeom>
        </p:spPr>
        <p:txBody>
          <a:bodyPr vert="horz" lIns="128003" tIns="64002" rIns="128003" bIns="640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C09E-352D-4C56-B968-FE4602FD3B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506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32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2" indent="-480012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26" indent="-400010" algn="l" defTabSz="1280032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40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56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72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88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104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120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136" indent="-320008" algn="l" defTabSz="12800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6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32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48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64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80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96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112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128" algn="l" defTabSz="128003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" y="172579"/>
            <a:ext cx="12709230" cy="91901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" y="146151"/>
            <a:ext cx="975952" cy="98204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34972" y="1750133"/>
            <a:ext cx="123222" cy="13793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90955" y="1888068"/>
            <a:ext cx="122806" cy="13747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000967" y="3469288"/>
            <a:ext cx="122805" cy="13747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848064" y="3744226"/>
            <a:ext cx="122805" cy="13747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26087" y="4894501"/>
            <a:ext cx="122805" cy="13747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201925" y="5031969"/>
            <a:ext cx="127976" cy="14325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63486" y="6817482"/>
            <a:ext cx="129669" cy="14515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22165" y="7648167"/>
            <a:ext cx="129669" cy="14515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056193" y="6817483"/>
            <a:ext cx="129669" cy="1451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12558" y="8391217"/>
            <a:ext cx="129669" cy="14515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382535" y="8241488"/>
            <a:ext cx="129669" cy="1451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766380" y="7793319"/>
            <a:ext cx="129669" cy="1451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497859" y="7030916"/>
            <a:ext cx="129669" cy="14515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47062" y="6096865"/>
            <a:ext cx="129669" cy="14515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656034" y="6330579"/>
            <a:ext cx="129669" cy="14515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326557" y="5659249"/>
            <a:ext cx="129669" cy="14515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27757" y="5656810"/>
            <a:ext cx="129669" cy="14515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58036" y="4695089"/>
            <a:ext cx="129669" cy="14515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606645" y="4622513"/>
            <a:ext cx="129669" cy="145152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 flipH="1">
            <a:off x="9848769" y="5965539"/>
            <a:ext cx="129669" cy="36504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2709050" y="3104248"/>
            <a:ext cx="0" cy="42198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22850" y="3158591"/>
            <a:ext cx="138370" cy="156650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945072" y="6122191"/>
            <a:ext cx="112964" cy="127887"/>
          </a:xfrm>
          <a:prstGeom prst="rect">
            <a:avLst/>
          </a:prstGeom>
        </p:spPr>
      </p:pic>
      <p:sp>
        <p:nvSpPr>
          <p:cNvPr id="44" name="ZoneTexte 43"/>
          <p:cNvSpPr txBox="1"/>
          <p:nvPr/>
        </p:nvSpPr>
        <p:spPr>
          <a:xfrm rot="19577155">
            <a:off x="6512675" y="7944713"/>
            <a:ext cx="1444265" cy="205198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700" b="1" dirty="0">
                <a:solidFill>
                  <a:srgbClr val="0000CC"/>
                </a:solidFill>
              </a:rPr>
              <a:t>P Réservé Police</a:t>
            </a:r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1636116" y="646615"/>
            <a:ext cx="477644" cy="4856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639191" y="4085625"/>
            <a:ext cx="347337" cy="18504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age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782670" y="3978054"/>
            <a:ext cx="112964" cy="127887"/>
          </a:xfrm>
          <a:prstGeom prst="rect">
            <a:avLst/>
          </a:prstGeom>
        </p:spPr>
      </p:pic>
      <p:cxnSp>
        <p:nvCxnSpPr>
          <p:cNvPr id="55" name="Connecteur droit 54"/>
          <p:cNvCxnSpPr/>
          <p:nvPr/>
        </p:nvCxnSpPr>
        <p:spPr>
          <a:xfrm>
            <a:off x="5056353" y="7209003"/>
            <a:ext cx="359138" cy="12918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Image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179439" y="7338185"/>
            <a:ext cx="112964" cy="127887"/>
          </a:xfrm>
          <a:prstGeom prst="rect">
            <a:avLst/>
          </a:prstGeom>
        </p:spPr>
      </p:pic>
      <p:cxnSp>
        <p:nvCxnSpPr>
          <p:cNvPr id="61" name="Connecteur droit 60"/>
          <p:cNvCxnSpPr/>
          <p:nvPr/>
        </p:nvCxnSpPr>
        <p:spPr>
          <a:xfrm>
            <a:off x="5328024" y="8235846"/>
            <a:ext cx="71243" cy="22230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Image 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223781" y="8346290"/>
            <a:ext cx="112964" cy="127887"/>
          </a:xfrm>
          <a:prstGeom prst="rect">
            <a:avLst/>
          </a:prstGeom>
        </p:spPr>
      </p:pic>
      <p:cxnSp>
        <p:nvCxnSpPr>
          <p:cNvPr id="65" name="Connecteur droit 64"/>
          <p:cNvCxnSpPr/>
          <p:nvPr/>
        </p:nvCxnSpPr>
        <p:spPr>
          <a:xfrm>
            <a:off x="5586704" y="8348088"/>
            <a:ext cx="100456" cy="15212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493314" y="8474177"/>
            <a:ext cx="112964" cy="127887"/>
          </a:xfrm>
          <a:prstGeom prst="rect">
            <a:avLst/>
          </a:prstGeom>
        </p:spPr>
      </p:pic>
      <p:cxnSp>
        <p:nvCxnSpPr>
          <p:cNvPr id="69" name="Connecteur droit 68"/>
          <p:cNvCxnSpPr/>
          <p:nvPr/>
        </p:nvCxnSpPr>
        <p:spPr>
          <a:xfrm>
            <a:off x="5797823" y="6857763"/>
            <a:ext cx="359138" cy="6459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Image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41487" y="6731101"/>
            <a:ext cx="112964" cy="127887"/>
          </a:xfrm>
          <a:prstGeom prst="rect">
            <a:avLst/>
          </a:prstGeom>
        </p:spPr>
      </p:pic>
      <p:cxnSp>
        <p:nvCxnSpPr>
          <p:cNvPr id="72" name="Connecteur droit 71"/>
          <p:cNvCxnSpPr/>
          <p:nvPr/>
        </p:nvCxnSpPr>
        <p:spPr>
          <a:xfrm flipV="1">
            <a:off x="6587336" y="5998473"/>
            <a:ext cx="244038" cy="284539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596391" y="5968978"/>
            <a:ext cx="112964" cy="127887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07854">
            <a:off x="6997798" y="6591775"/>
            <a:ext cx="216848" cy="216848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07854">
            <a:off x="6048536" y="6709058"/>
            <a:ext cx="216848" cy="21684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697289" y="6028130"/>
            <a:ext cx="122805" cy="13747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917876" y="5929738"/>
            <a:ext cx="122805" cy="137470"/>
          </a:xfrm>
          <a:prstGeom prst="rect">
            <a:avLst/>
          </a:prstGeom>
        </p:spPr>
      </p:pic>
      <p:cxnSp>
        <p:nvCxnSpPr>
          <p:cNvPr id="54" name="Connecteur droit 53"/>
          <p:cNvCxnSpPr/>
          <p:nvPr/>
        </p:nvCxnSpPr>
        <p:spPr>
          <a:xfrm>
            <a:off x="6355632" y="8761040"/>
            <a:ext cx="100456" cy="15212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267845" y="8853427"/>
            <a:ext cx="112964" cy="127887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>
            <a:off x="11009312" y="4260430"/>
            <a:ext cx="158362" cy="18504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age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88493" y="4219104"/>
            <a:ext cx="118230" cy="13384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2358194" y="146151"/>
            <a:ext cx="4218983" cy="287729"/>
            <a:chOff x="2358194" y="146151"/>
            <a:chExt cx="4218983" cy="287729"/>
          </a:xfrm>
        </p:grpSpPr>
        <p:sp>
          <p:nvSpPr>
            <p:cNvPr id="2" name="Rectangle 1"/>
            <p:cNvSpPr/>
            <p:nvPr/>
          </p:nvSpPr>
          <p:spPr>
            <a:xfrm>
              <a:off x="2358194" y="172579"/>
              <a:ext cx="3554364" cy="2613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2358194" y="146151"/>
              <a:ext cx="42189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b="1" dirty="0" smtClean="0"/>
                <a:t>Situation  Bastogne Centre lundi 160600Dec19  à 161500Dec19</a:t>
              </a:r>
              <a:endParaRPr lang="fr-BE" sz="1000" b="1" dirty="0"/>
            </a:p>
          </p:txBody>
        </p:sp>
      </p:grpSp>
      <p:cxnSp>
        <p:nvCxnSpPr>
          <p:cNvPr id="19" name="Connecteur droit avec flèche 18"/>
          <p:cNvCxnSpPr/>
          <p:nvPr/>
        </p:nvCxnSpPr>
        <p:spPr>
          <a:xfrm flipH="1" flipV="1">
            <a:off x="2009087" y="701757"/>
            <a:ext cx="513763" cy="4264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990955" y="914974"/>
            <a:ext cx="211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Accès interdit </a:t>
            </a:r>
          </a:p>
          <a:p>
            <a:pPr algn="ctr"/>
            <a:r>
              <a:rPr lang="fr-BE" sz="1200" b="1" dirty="0" smtClean="0"/>
              <a:t>Excepté VIP</a:t>
            </a:r>
            <a:endParaRPr lang="fr-BE" sz="1200" b="1" dirty="0"/>
          </a:p>
        </p:txBody>
      </p:sp>
      <p:cxnSp>
        <p:nvCxnSpPr>
          <p:cNvPr id="62" name="Connecteur droit 61"/>
          <p:cNvCxnSpPr/>
          <p:nvPr/>
        </p:nvCxnSpPr>
        <p:spPr>
          <a:xfrm>
            <a:off x="11009312" y="4286028"/>
            <a:ext cx="79181" cy="33648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3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" y="0"/>
            <a:ext cx="12795316" cy="82569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62633" y="3030307"/>
            <a:ext cx="138370" cy="15665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631818" y="3267401"/>
            <a:ext cx="138370" cy="156650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 flipV="1">
            <a:off x="4644174" y="3368131"/>
            <a:ext cx="252028" cy="1355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952" cy="982041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>
            <a:off x="4572107" y="2942397"/>
            <a:ext cx="257791" cy="14241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/>
          <p:cNvGrpSpPr/>
          <p:nvPr/>
        </p:nvGrpSpPr>
        <p:grpSpPr>
          <a:xfrm>
            <a:off x="3160440" y="0"/>
            <a:ext cx="4218983" cy="287729"/>
            <a:chOff x="2358194" y="146151"/>
            <a:chExt cx="4218983" cy="287729"/>
          </a:xfrm>
        </p:grpSpPr>
        <p:sp>
          <p:nvSpPr>
            <p:cNvPr id="13" name="Rectangle 12"/>
            <p:cNvSpPr/>
            <p:nvPr/>
          </p:nvSpPr>
          <p:spPr>
            <a:xfrm>
              <a:off x="2358194" y="172579"/>
              <a:ext cx="3554364" cy="2613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358194" y="146151"/>
              <a:ext cx="42189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b="1" dirty="0" smtClean="0"/>
                <a:t>Situation  Bastogne Centre lundi 160600Dec19  à 161500Dec19</a:t>
              </a:r>
              <a:endParaRPr lang="fr-BE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185074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21</Words>
  <Application>Microsoft Office PowerPoint</Application>
  <PresentationFormat>A3 (297 x 420 mm)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 REMY</dc:creator>
  <cp:lastModifiedBy>Fabrice FW. Wilkin</cp:lastModifiedBy>
  <cp:revision>15</cp:revision>
  <cp:lastPrinted>2019-12-03T13:56:17Z</cp:lastPrinted>
  <dcterms:created xsi:type="dcterms:W3CDTF">2019-12-03T07:44:27Z</dcterms:created>
  <dcterms:modified xsi:type="dcterms:W3CDTF">2019-12-09T15:44:48Z</dcterms:modified>
</cp:coreProperties>
</file>