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22525" cy="10080625"/>
  <p:notesSz cx="9926638" cy="14355763"/>
  <p:defaultTextStyle>
    <a:defPPr>
      <a:defRPr lang="fr-FR"/>
    </a:defPPr>
    <a:lvl1pPr marL="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126"/>
      </p:cViewPr>
      <p:guideLst>
        <p:guide orient="horz" pos="3175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4190" y="3131528"/>
            <a:ext cx="12854146" cy="216080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8379" y="5712354"/>
            <a:ext cx="10585768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5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940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8133903" y="592704"/>
            <a:ext cx="5626314" cy="1264278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49709" y="592704"/>
            <a:ext cx="16632153" cy="1264278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920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059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4575" y="6477736"/>
            <a:ext cx="12854146" cy="2002124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4575" y="4272600"/>
            <a:ext cx="12854146" cy="2205136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0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04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205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406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607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01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49710" y="3458215"/>
            <a:ext cx="11129234" cy="977727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30985" y="3458215"/>
            <a:ext cx="11129232" cy="977727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656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126" y="403693"/>
            <a:ext cx="13610273" cy="168010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6126" y="2256474"/>
            <a:ext cx="6681741" cy="9403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6126" y="3196865"/>
            <a:ext cx="6681741" cy="580802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682034" y="2256474"/>
            <a:ext cx="6684366" cy="9403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682034" y="3196865"/>
            <a:ext cx="6684366" cy="580802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309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206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43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127" y="401358"/>
            <a:ext cx="4975207" cy="17081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2487" y="401359"/>
            <a:ext cx="8453912" cy="8603534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56127" y="2109465"/>
            <a:ext cx="4975207" cy="6895428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37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4121" y="7056438"/>
            <a:ext cx="9073515" cy="83305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64121" y="900723"/>
            <a:ext cx="9073515" cy="6048375"/>
          </a:xfrm>
        </p:spPr>
        <p:txBody>
          <a:bodyPr/>
          <a:lstStyle>
            <a:lvl1pPr marL="0" indent="0">
              <a:buNone/>
              <a:defRPr sz="5000"/>
            </a:lvl1pPr>
            <a:lvl2pPr marL="720090" indent="0">
              <a:buNone/>
              <a:defRPr sz="4400"/>
            </a:lvl2pPr>
            <a:lvl3pPr marL="1440180" indent="0">
              <a:buNone/>
              <a:defRPr sz="3800"/>
            </a:lvl3pPr>
            <a:lvl4pPr marL="2160270" indent="0">
              <a:buNone/>
              <a:defRPr sz="3200"/>
            </a:lvl4pPr>
            <a:lvl5pPr marL="2880360" indent="0">
              <a:buNone/>
              <a:defRPr sz="3200"/>
            </a:lvl5pPr>
            <a:lvl6pPr marL="3600450" indent="0">
              <a:buNone/>
              <a:defRPr sz="3200"/>
            </a:lvl6pPr>
            <a:lvl7pPr marL="4320540" indent="0">
              <a:buNone/>
              <a:defRPr sz="3200"/>
            </a:lvl7pPr>
            <a:lvl8pPr marL="5040630" indent="0">
              <a:buNone/>
              <a:defRPr sz="3200"/>
            </a:lvl8pPr>
            <a:lvl9pPr marL="5760720" indent="0">
              <a:buNone/>
              <a:defRPr sz="32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64121" y="7889490"/>
            <a:ext cx="9073515" cy="1183073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675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6126" y="403693"/>
            <a:ext cx="13610273" cy="1680104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6126" y="2352146"/>
            <a:ext cx="13610273" cy="6652747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6126" y="9343247"/>
            <a:ext cx="3528589" cy="536700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54B2-6BFE-4914-AE07-D2C63C9E878D}" type="datetimeFigureOut">
              <a:rPr lang="fr-BE" smtClean="0"/>
              <a:t>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66863" y="9343247"/>
            <a:ext cx="4788800" cy="536700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810" y="9343247"/>
            <a:ext cx="3528589" cy="536700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07EF-2BA0-4679-BA8A-3E89E2B240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353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018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146" indent="-450056" algn="l" defTabSz="1440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6049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819"/>
            <a:ext cx="15122525" cy="1014144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11665718" y="2159992"/>
            <a:ext cx="28803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irage 10"/>
          <p:cNvSpPr/>
          <p:nvPr/>
        </p:nvSpPr>
        <p:spPr>
          <a:xfrm rot="18827692">
            <a:off x="10891281" y="1628940"/>
            <a:ext cx="232756" cy="319316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9865518" y="2560513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8713390" y="3869022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7334471" y="5819687"/>
            <a:ext cx="14401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226459" y="770460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553150" y="7663295"/>
            <a:ext cx="357657" cy="413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64918" y="7335276"/>
            <a:ext cx="1512169" cy="73866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Echangeur 54 </a:t>
            </a:r>
          </a:p>
          <a:p>
            <a:pPr algn="ctr"/>
            <a:r>
              <a:rPr lang="fr-BE" sz="1400" b="1" dirty="0" smtClean="0"/>
              <a:t>Sortie Bastogne</a:t>
            </a:r>
          </a:p>
          <a:p>
            <a:pPr algn="ctr"/>
            <a:r>
              <a:rPr lang="fr-BE" sz="1400" b="1" dirty="0" smtClean="0"/>
              <a:t>Via RN4</a:t>
            </a:r>
            <a:endParaRPr lang="fr-BE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2430" y="1434697"/>
            <a:ext cx="2808312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/>
              <a:t>Situation dimanche 15</a:t>
            </a:r>
          </a:p>
          <a:p>
            <a:pPr algn="ctr"/>
            <a:r>
              <a:rPr lang="fr-BE" sz="1400" dirty="0" smtClean="0"/>
              <a:t>Itinéraire </a:t>
            </a:r>
            <a:r>
              <a:rPr lang="fr-BE" sz="1400" dirty="0" smtClean="0"/>
              <a:t>conseillé BASTOGNE 75</a:t>
            </a:r>
            <a:r>
              <a:rPr lang="fr-BE" sz="1400" baseline="30000" dirty="0" smtClean="0"/>
              <a:t>ème</a:t>
            </a:r>
            <a:r>
              <a:rPr lang="fr-BE" sz="1400" dirty="0" smtClean="0"/>
              <a:t> </a:t>
            </a:r>
            <a:endParaRPr lang="fr-BE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3"/>
            <a:ext cx="1341124" cy="13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FW. Wilkin</dc:creator>
  <cp:lastModifiedBy>Fabrice FW. Wilkin</cp:lastModifiedBy>
  <cp:revision>8</cp:revision>
  <cp:lastPrinted>2019-11-22T08:52:47Z</cp:lastPrinted>
  <dcterms:created xsi:type="dcterms:W3CDTF">2019-11-20T15:49:37Z</dcterms:created>
  <dcterms:modified xsi:type="dcterms:W3CDTF">2019-12-02T09:00:16Z</dcterms:modified>
</cp:coreProperties>
</file>