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080625"/>
  <p:notesSz cx="6797675" cy="9926638"/>
  <p:defaultTextStyle>
    <a:defPPr>
      <a:defRPr lang="fr-FR"/>
    </a:defPPr>
    <a:lvl1pPr marL="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2009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4018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6027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8036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60045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2054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4063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6072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102"/>
      </p:cViewPr>
      <p:guideLst>
        <p:guide orient="horz" pos="3175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4190" y="3131528"/>
            <a:ext cx="12854146" cy="216080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8379" y="5712354"/>
            <a:ext cx="10585768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4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714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319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8133903" y="592704"/>
            <a:ext cx="5626314" cy="1264278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49709" y="592704"/>
            <a:ext cx="16632153" cy="1264278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581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492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4575" y="6477736"/>
            <a:ext cx="12854146" cy="2002124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4575" y="4272600"/>
            <a:ext cx="12854146" cy="2205136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803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004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205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406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607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495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49710" y="3458215"/>
            <a:ext cx="11129234" cy="977727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630985" y="3458215"/>
            <a:ext cx="11129232" cy="977727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389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6" y="403693"/>
            <a:ext cx="13610273" cy="16801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6" y="2256474"/>
            <a:ext cx="6681741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56126" y="3196865"/>
            <a:ext cx="6681741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682034" y="2256474"/>
            <a:ext cx="6684366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682034" y="3196865"/>
            <a:ext cx="6684366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213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545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895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7" y="401358"/>
            <a:ext cx="4975207" cy="17081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2487" y="401359"/>
            <a:ext cx="8453912" cy="8603534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56127" y="2109465"/>
            <a:ext cx="4975207" cy="6895428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3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4121" y="7056438"/>
            <a:ext cx="9073515" cy="83305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64121" y="900723"/>
            <a:ext cx="9073515" cy="6048375"/>
          </a:xfrm>
        </p:spPr>
        <p:txBody>
          <a:bodyPr/>
          <a:lstStyle>
            <a:lvl1pPr marL="0" indent="0">
              <a:buNone/>
              <a:defRPr sz="5000"/>
            </a:lvl1pPr>
            <a:lvl2pPr marL="720090" indent="0">
              <a:buNone/>
              <a:defRPr sz="4400"/>
            </a:lvl2pPr>
            <a:lvl3pPr marL="1440180" indent="0">
              <a:buNone/>
              <a:defRPr sz="3800"/>
            </a:lvl3pPr>
            <a:lvl4pPr marL="2160270" indent="0">
              <a:buNone/>
              <a:defRPr sz="3200"/>
            </a:lvl4pPr>
            <a:lvl5pPr marL="2880360" indent="0">
              <a:buNone/>
              <a:defRPr sz="3200"/>
            </a:lvl5pPr>
            <a:lvl6pPr marL="3600450" indent="0">
              <a:buNone/>
              <a:defRPr sz="3200"/>
            </a:lvl6pPr>
            <a:lvl7pPr marL="4320540" indent="0">
              <a:buNone/>
              <a:defRPr sz="3200"/>
            </a:lvl7pPr>
            <a:lvl8pPr marL="5040630" indent="0">
              <a:buNone/>
              <a:defRPr sz="3200"/>
            </a:lvl8pPr>
            <a:lvl9pPr marL="5760720" indent="0">
              <a:buNone/>
              <a:defRPr sz="32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964121" y="7889490"/>
            <a:ext cx="9073515" cy="1183073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729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56126" y="403693"/>
            <a:ext cx="13610273" cy="1680104"/>
          </a:xfrm>
          <a:prstGeom prst="rect">
            <a:avLst/>
          </a:prstGeom>
        </p:spPr>
        <p:txBody>
          <a:bodyPr vert="horz" lIns="144018" tIns="72009" rIns="144018" bIns="7200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6" y="2352146"/>
            <a:ext cx="13610273" cy="6652747"/>
          </a:xfrm>
          <a:prstGeom prst="rect">
            <a:avLst/>
          </a:prstGeom>
        </p:spPr>
        <p:txBody>
          <a:bodyPr vert="horz" lIns="144018" tIns="72009" rIns="144018" bIns="7200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56126" y="9343247"/>
            <a:ext cx="3528589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78A54-EAD5-456B-8294-FA6CED03A557}" type="datetimeFigureOut">
              <a:rPr lang="fr-BE" smtClean="0"/>
              <a:t>5/12/2019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166863" y="9343247"/>
            <a:ext cx="4788800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810" y="9343247"/>
            <a:ext cx="3528589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639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180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70146" indent="-450056" algn="l" defTabSz="1440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4040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6049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68058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2076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45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54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4063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6072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3206"/>
            <a:ext cx="15122525" cy="1008796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6293" y="1407545"/>
            <a:ext cx="5221907" cy="52322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Situation dimanche 15 : </a:t>
            </a:r>
          </a:p>
          <a:p>
            <a:r>
              <a:rPr lang="fr-BE" sz="1400" dirty="0" smtClean="0"/>
              <a:t>De 10 </a:t>
            </a:r>
            <a:r>
              <a:rPr lang="fr-BE" sz="1400" dirty="0" err="1" smtClean="0"/>
              <a:t>Hr</a:t>
            </a:r>
            <a:r>
              <a:rPr lang="fr-BE" sz="1400" dirty="0" smtClean="0"/>
              <a:t> à 18 </a:t>
            </a:r>
            <a:r>
              <a:rPr lang="fr-BE" sz="1400" dirty="0" err="1" smtClean="0"/>
              <a:t>Hr</a:t>
            </a:r>
            <a:r>
              <a:rPr lang="fr-BE" sz="1400" dirty="0" smtClean="0"/>
              <a:t> :  interdiction de circulation rue du Sablon</a:t>
            </a:r>
            <a:endParaRPr lang="fr-BE" sz="1400" dirty="0"/>
          </a:p>
        </p:txBody>
      </p:sp>
      <p:sp>
        <p:nvSpPr>
          <p:cNvPr id="66" name="Triangle isocèle 65"/>
          <p:cNvSpPr/>
          <p:nvPr/>
        </p:nvSpPr>
        <p:spPr>
          <a:xfrm>
            <a:off x="9411442" y="2574037"/>
            <a:ext cx="905568" cy="468052"/>
          </a:xfrm>
          <a:prstGeom prst="triangle">
            <a:avLst>
              <a:gd name="adj" fmla="val 5105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7" name="ZoneTexte 66"/>
          <p:cNvSpPr txBox="1"/>
          <p:nvPr/>
        </p:nvSpPr>
        <p:spPr>
          <a:xfrm>
            <a:off x="9541566" y="280077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10-18</a:t>
            </a:r>
            <a:endParaRPr lang="fr-BE" sz="1200" b="1" dirty="0"/>
          </a:p>
        </p:txBody>
      </p:sp>
      <p:sp>
        <p:nvSpPr>
          <p:cNvPr id="82" name="ZoneTexte 81"/>
          <p:cNvSpPr txBox="1"/>
          <p:nvPr/>
        </p:nvSpPr>
        <p:spPr>
          <a:xfrm>
            <a:off x="12529814" y="4336406"/>
            <a:ext cx="1080120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Parking Police</a:t>
            </a:r>
            <a:endParaRPr lang="fr-BE" sz="1200" b="1" dirty="0"/>
          </a:p>
        </p:txBody>
      </p:sp>
      <p:cxnSp>
        <p:nvCxnSpPr>
          <p:cNvPr id="84" name="Connecteur droit avec flèche 83"/>
          <p:cNvCxnSpPr/>
          <p:nvPr/>
        </p:nvCxnSpPr>
        <p:spPr>
          <a:xfrm flipH="1" flipV="1">
            <a:off x="10555062" y="4309605"/>
            <a:ext cx="1974752" cy="138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10868755" y="3756537"/>
            <a:ext cx="1008112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Parking VVIP</a:t>
            </a:r>
            <a:endParaRPr lang="fr-BE" sz="1200" b="1" dirty="0"/>
          </a:p>
        </p:txBody>
      </p:sp>
      <p:cxnSp>
        <p:nvCxnSpPr>
          <p:cNvPr id="88" name="Connecteur droit avec flèche 87"/>
          <p:cNvCxnSpPr/>
          <p:nvPr/>
        </p:nvCxnSpPr>
        <p:spPr>
          <a:xfrm flipH="1">
            <a:off x="10148675" y="3895037"/>
            <a:ext cx="720080" cy="830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6169441" y="4240355"/>
            <a:ext cx="1166086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Poste de Police</a:t>
            </a:r>
            <a:endParaRPr lang="fr-BE" sz="1200" b="1" dirty="0"/>
          </a:p>
        </p:txBody>
      </p:sp>
      <p:cxnSp>
        <p:nvCxnSpPr>
          <p:cNvPr id="93" name="Connecteur droit avec flèche 92"/>
          <p:cNvCxnSpPr/>
          <p:nvPr/>
        </p:nvCxnSpPr>
        <p:spPr>
          <a:xfrm flipH="1" flipV="1">
            <a:off x="11665718" y="2664048"/>
            <a:ext cx="1224136" cy="165821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7684935" y="2808063"/>
            <a:ext cx="1008112" cy="4001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Parking VIP</a:t>
            </a:r>
          </a:p>
          <a:p>
            <a:pPr algn="ctr"/>
            <a:r>
              <a:rPr lang="fr-BE" sz="800" b="1" dirty="0" smtClean="0"/>
              <a:t>Saint-Joseph</a:t>
            </a:r>
            <a:endParaRPr lang="fr-BE" sz="800" b="1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8693047" y="2946563"/>
            <a:ext cx="524399" cy="31049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56466">
            <a:off x="9762055" y="3831611"/>
            <a:ext cx="164427" cy="163592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56466">
            <a:off x="9470503" y="3483688"/>
            <a:ext cx="164427" cy="163592"/>
          </a:xfrm>
          <a:prstGeom prst="rect">
            <a:avLst/>
          </a:prstGeom>
        </p:spPr>
      </p:pic>
      <p:cxnSp>
        <p:nvCxnSpPr>
          <p:cNvPr id="18" name="Connecteur droit avec flèche 17"/>
          <p:cNvCxnSpPr/>
          <p:nvPr/>
        </p:nvCxnSpPr>
        <p:spPr>
          <a:xfrm>
            <a:off x="10449770" y="624565"/>
            <a:ext cx="95322" cy="31670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>
            <a:off x="10337664" y="1407545"/>
            <a:ext cx="217398" cy="608431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>
            <a:off x="10225558" y="2824811"/>
            <a:ext cx="224212" cy="276999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H="1">
            <a:off x="9901523" y="3257058"/>
            <a:ext cx="216023" cy="19246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9701114" y="3534057"/>
            <a:ext cx="216022" cy="22638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>
            <a:off x="9460381" y="3846718"/>
            <a:ext cx="154116" cy="19246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9217447" y="4145487"/>
            <a:ext cx="174947" cy="19246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H="1" flipV="1">
            <a:off x="8881767" y="4448106"/>
            <a:ext cx="186591" cy="13955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H="1">
            <a:off x="8554814" y="4517354"/>
            <a:ext cx="227234" cy="15001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H="1">
            <a:off x="8140126" y="4667862"/>
            <a:ext cx="285232" cy="192466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>
            <a:off x="7958988" y="4937122"/>
            <a:ext cx="466370" cy="22555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/>
          <p:nvPr/>
        </p:nvCxnSpPr>
        <p:spPr>
          <a:xfrm flipV="1">
            <a:off x="8693047" y="4587656"/>
            <a:ext cx="453908" cy="41624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 flipV="1">
            <a:off x="9306341" y="4039008"/>
            <a:ext cx="394773" cy="47613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flipV="1">
            <a:off x="10086503" y="3237331"/>
            <a:ext cx="363267" cy="42438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3" y="0"/>
            <a:ext cx="1341217" cy="1350000"/>
          </a:xfrm>
          <a:prstGeom prst="rect">
            <a:avLst/>
          </a:prstGeom>
        </p:spPr>
      </p:pic>
      <p:sp>
        <p:nvSpPr>
          <p:cNvPr id="50" name="ZoneTexte 49"/>
          <p:cNvSpPr txBox="1"/>
          <p:nvPr/>
        </p:nvSpPr>
        <p:spPr>
          <a:xfrm>
            <a:off x="7704666" y="3353291"/>
            <a:ext cx="1008112" cy="4001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PMA</a:t>
            </a:r>
          </a:p>
          <a:p>
            <a:pPr algn="ctr"/>
            <a:r>
              <a:rPr lang="fr-BE" sz="800" b="1" dirty="0" smtClean="0"/>
              <a:t>INDSE</a:t>
            </a:r>
            <a:endParaRPr lang="fr-BE" sz="800" b="1" dirty="0"/>
          </a:p>
        </p:txBody>
      </p:sp>
      <p:cxnSp>
        <p:nvCxnSpPr>
          <p:cNvPr id="11" name="Connecteur droit avec flèche 10"/>
          <p:cNvCxnSpPr>
            <a:stCxn id="50" idx="3"/>
          </p:cNvCxnSpPr>
          <p:nvPr/>
        </p:nvCxnSpPr>
        <p:spPr>
          <a:xfrm flipV="1">
            <a:off x="8712778" y="3534057"/>
            <a:ext cx="242468" cy="192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288454" y="5086201"/>
            <a:ext cx="2736304" cy="26776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Stationnement interdit :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Place du Marché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Parking du stade des Récollets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Parking du centre sportif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Parking de l’Institut Saint-Joseph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Parking de l’INDSE 1</a:t>
            </a:r>
            <a:r>
              <a:rPr lang="fr-BE" sz="1200" b="1" baseline="30000" dirty="0" smtClean="0"/>
              <a:t>er</a:t>
            </a:r>
            <a:r>
              <a:rPr lang="fr-BE" sz="1200" b="1" dirty="0" smtClean="0"/>
              <a:t> degré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Emplacements de parking devant l’Institut Saint-Joseph et l’INDSE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Emplacements de parking dans  la rue des Récollets en venant de la rue du Sablon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Avenue Mathieu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Rue Claude de </a:t>
            </a:r>
            <a:r>
              <a:rPr lang="fr-BE" sz="1200" b="1" dirty="0" err="1" smtClean="0"/>
              <a:t>Humyn</a:t>
            </a:r>
            <a:endParaRPr lang="fr-BE" sz="1200" b="1" dirty="0" smtClean="0"/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Rue des Maies et chemin des Maies</a:t>
            </a:r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10408856" y="2275513"/>
            <a:ext cx="1" cy="29852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10868755" y="5558380"/>
            <a:ext cx="3965315" cy="30777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>
                <a:solidFill>
                  <a:schemeClr val="bg1"/>
                </a:solidFill>
              </a:rPr>
              <a:t>                  Trajet du défilé motorisé 14 </a:t>
            </a:r>
            <a:r>
              <a:rPr lang="fr-BE" sz="1400" b="1" dirty="0" err="1" smtClean="0">
                <a:solidFill>
                  <a:schemeClr val="bg1"/>
                </a:solidFill>
              </a:rPr>
              <a:t>Hr</a:t>
            </a:r>
            <a:r>
              <a:rPr lang="fr-BE" sz="1400" b="1" dirty="0" smtClean="0">
                <a:solidFill>
                  <a:schemeClr val="bg1"/>
                </a:solidFill>
              </a:rPr>
              <a:t> à 16 </a:t>
            </a:r>
            <a:r>
              <a:rPr lang="fr-BE" sz="1400" b="1" dirty="0" err="1" smtClean="0">
                <a:solidFill>
                  <a:schemeClr val="bg1"/>
                </a:solidFill>
              </a:rPr>
              <a:t>Hrs</a:t>
            </a:r>
            <a:endParaRPr lang="fr-BE" sz="1400" b="1" dirty="0" smtClean="0">
              <a:solidFill>
                <a:schemeClr val="bg1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11057864" y="5709751"/>
            <a:ext cx="43350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5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100</Words>
  <Application>Microsoft Office PowerPoint</Application>
  <PresentationFormat>Personnalisé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FW. Wilkin</dc:creator>
  <cp:lastModifiedBy>Fabrice FW. Wilkin</cp:lastModifiedBy>
  <cp:revision>26</cp:revision>
  <cp:lastPrinted>2019-12-05T10:45:52Z</cp:lastPrinted>
  <dcterms:created xsi:type="dcterms:W3CDTF">2019-11-20T13:43:47Z</dcterms:created>
  <dcterms:modified xsi:type="dcterms:W3CDTF">2019-12-05T10:45:54Z</dcterms:modified>
</cp:coreProperties>
</file>