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080625"/>
  <p:notesSz cx="6797675" cy="9926638"/>
  <p:defaultTextStyle>
    <a:defPPr>
      <a:defRPr lang="fr-FR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317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3131528"/>
            <a:ext cx="12854146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5712354"/>
            <a:ext cx="10585768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71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319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133903" y="592704"/>
            <a:ext cx="5626314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9709" y="592704"/>
            <a:ext cx="1663215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0581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84924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5" y="6477736"/>
            <a:ext cx="12854146" cy="2002124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5" y="4272600"/>
            <a:ext cx="12854146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495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9710" y="3458215"/>
            <a:ext cx="11129234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30985" y="3458215"/>
            <a:ext cx="11129232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3896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256474"/>
            <a:ext cx="6681741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6" y="3196865"/>
            <a:ext cx="6681741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2256474"/>
            <a:ext cx="6684366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3196865"/>
            <a:ext cx="6684366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213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545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895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401358"/>
            <a:ext cx="4975207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401359"/>
            <a:ext cx="8453912" cy="860353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2109465"/>
            <a:ext cx="4975207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7056438"/>
            <a:ext cx="9073515" cy="8330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900723"/>
            <a:ext cx="9073515" cy="6048375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7889490"/>
            <a:ext cx="9073515" cy="1183073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8729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352146"/>
            <a:ext cx="13610273" cy="6652747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78A54-EAD5-456B-8294-FA6CED03A557}" type="datetimeFigureOut">
              <a:rPr lang="fr-BE" smtClean="0"/>
              <a:t>6/12/2019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9343247"/>
            <a:ext cx="4788800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F231-14AA-4B48-9B95-CBB506F0C5A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639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13"/>
            <a:ext cx="15122526" cy="1006098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60278">
            <a:off x="7719613" y="48903"/>
            <a:ext cx="241451" cy="24295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3141" y="1422999"/>
            <a:ext cx="6273080" cy="1600438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Situation samedi 14 : </a:t>
            </a:r>
          </a:p>
          <a:p>
            <a:r>
              <a:rPr lang="fr-BE" sz="1400" dirty="0" smtClean="0"/>
              <a:t>De 7 </a:t>
            </a:r>
            <a:r>
              <a:rPr lang="fr-BE" sz="1400" dirty="0" err="1" smtClean="0"/>
              <a:t>Hr</a:t>
            </a:r>
            <a:r>
              <a:rPr lang="fr-BE" sz="1400" dirty="0" smtClean="0"/>
              <a:t> à 22 </a:t>
            </a:r>
            <a:r>
              <a:rPr lang="fr-BE" sz="1400" dirty="0" err="1" smtClean="0"/>
              <a:t>Hr</a:t>
            </a:r>
            <a:r>
              <a:rPr lang="fr-BE" sz="1400" dirty="0" smtClean="0"/>
              <a:t>  : rue de La Roche en sens unique avec épi vers </a:t>
            </a:r>
            <a:r>
              <a:rPr lang="fr-BE" sz="1400" dirty="0" err="1" smtClean="0"/>
              <a:t>Savy</a:t>
            </a:r>
            <a:endParaRPr lang="fr-BE" sz="1400" dirty="0" smtClean="0"/>
          </a:p>
          <a:p>
            <a:r>
              <a:rPr lang="fr-BE" sz="1400" dirty="0" smtClean="0"/>
              <a:t>De 9 </a:t>
            </a:r>
            <a:r>
              <a:rPr lang="fr-BE" sz="1400" dirty="0" err="1" smtClean="0"/>
              <a:t>Hr</a:t>
            </a:r>
            <a:r>
              <a:rPr lang="fr-BE" sz="1400" dirty="0" smtClean="0"/>
              <a:t> à 18 </a:t>
            </a:r>
            <a:r>
              <a:rPr lang="fr-BE" sz="1400" dirty="0" err="1" smtClean="0"/>
              <a:t>Hr</a:t>
            </a:r>
            <a:r>
              <a:rPr lang="fr-BE" sz="1400" dirty="0" smtClean="0"/>
              <a:t> :  interdiction de circulation rue du Sablon + place </a:t>
            </a:r>
            <a:r>
              <a:rPr lang="fr-BE" sz="1400" dirty="0" err="1" smtClean="0"/>
              <a:t>McAuliffe</a:t>
            </a:r>
            <a:r>
              <a:rPr lang="fr-BE" sz="1400" dirty="0" smtClean="0"/>
              <a:t> + place Patton</a:t>
            </a:r>
          </a:p>
          <a:p>
            <a:r>
              <a:rPr lang="fr-BE" sz="1400" dirty="0" smtClean="0"/>
              <a:t>De 12 </a:t>
            </a:r>
            <a:r>
              <a:rPr lang="fr-BE" sz="1400" dirty="0" err="1" smtClean="0"/>
              <a:t>Hr</a:t>
            </a:r>
            <a:r>
              <a:rPr lang="fr-BE" sz="1400" dirty="0" smtClean="0"/>
              <a:t> 30  à 16 </a:t>
            </a:r>
            <a:r>
              <a:rPr lang="fr-BE" sz="1400" dirty="0" err="1" smtClean="0"/>
              <a:t>Hr</a:t>
            </a:r>
            <a:r>
              <a:rPr lang="fr-BE" sz="1400" dirty="0" smtClean="0"/>
              <a:t> : interdiction de circulation + rue Joseph </a:t>
            </a:r>
            <a:r>
              <a:rPr lang="fr-BE" sz="1400" dirty="0" err="1" smtClean="0"/>
              <a:t>Renquin</a:t>
            </a:r>
            <a:r>
              <a:rPr lang="fr-BE" sz="1400" dirty="0" smtClean="0"/>
              <a:t> + rue de Neufchâteau</a:t>
            </a:r>
          </a:p>
          <a:p>
            <a:r>
              <a:rPr lang="fr-BE" sz="1400" dirty="0" smtClean="0"/>
              <a:t>De 16 </a:t>
            </a:r>
            <a:r>
              <a:rPr lang="fr-BE" sz="1400" dirty="0" err="1" smtClean="0"/>
              <a:t>Hr</a:t>
            </a:r>
            <a:r>
              <a:rPr lang="fr-BE" sz="1400" dirty="0" smtClean="0"/>
              <a:t> à 22 </a:t>
            </a:r>
            <a:r>
              <a:rPr lang="fr-BE" sz="1400" dirty="0" err="1" smtClean="0"/>
              <a:t>Hr</a:t>
            </a:r>
            <a:r>
              <a:rPr lang="fr-BE" sz="1400" dirty="0" smtClean="0"/>
              <a:t> : route de </a:t>
            </a:r>
            <a:r>
              <a:rPr lang="fr-BE" sz="1400" dirty="0" err="1" smtClean="0"/>
              <a:t>Bizory</a:t>
            </a:r>
            <a:r>
              <a:rPr lang="fr-BE" sz="1400" dirty="0" smtClean="0"/>
              <a:t> à sens unique – Stationnement à droite</a:t>
            </a:r>
            <a:endParaRPr lang="fr-BE" sz="1400" dirty="0"/>
          </a:p>
        </p:txBody>
      </p:sp>
      <p:sp>
        <p:nvSpPr>
          <p:cNvPr id="66" name="Triangle isocèle 65"/>
          <p:cNvSpPr/>
          <p:nvPr/>
        </p:nvSpPr>
        <p:spPr>
          <a:xfrm>
            <a:off x="9358779" y="2555385"/>
            <a:ext cx="905568" cy="468052"/>
          </a:xfrm>
          <a:prstGeom prst="triangle">
            <a:avLst>
              <a:gd name="adj" fmla="val 5105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7" name="ZoneTexte 66"/>
          <p:cNvSpPr txBox="1"/>
          <p:nvPr/>
        </p:nvSpPr>
        <p:spPr>
          <a:xfrm>
            <a:off x="9505478" y="274643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10 - 18</a:t>
            </a:r>
            <a:endParaRPr lang="fr-BE" sz="1200" b="1" dirty="0"/>
          </a:p>
        </p:txBody>
      </p:sp>
      <p:sp>
        <p:nvSpPr>
          <p:cNvPr id="71" name="Triangle isocèle 70"/>
          <p:cNvSpPr/>
          <p:nvPr/>
        </p:nvSpPr>
        <p:spPr>
          <a:xfrm>
            <a:off x="9505478" y="5040679"/>
            <a:ext cx="864096" cy="57606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2" name="ZoneTexte 71"/>
          <p:cNvSpPr txBox="1"/>
          <p:nvPr/>
        </p:nvSpPr>
        <p:spPr>
          <a:xfrm>
            <a:off x="9542056" y="5406469"/>
            <a:ext cx="1078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12.30 - 16</a:t>
            </a:r>
            <a:endParaRPr lang="fr-BE" sz="1200" b="1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22700">
            <a:off x="9600071" y="1850254"/>
            <a:ext cx="199482" cy="199482"/>
          </a:xfrm>
          <a:prstGeom prst="rect">
            <a:avLst/>
          </a:prstGeom>
        </p:spPr>
      </p:pic>
      <p:sp>
        <p:nvSpPr>
          <p:cNvPr id="82" name="ZoneTexte 81"/>
          <p:cNvSpPr txBox="1"/>
          <p:nvPr/>
        </p:nvSpPr>
        <p:spPr>
          <a:xfrm>
            <a:off x="12359954" y="4435518"/>
            <a:ext cx="1080120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Police</a:t>
            </a:r>
            <a:endParaRPr lang="fr-BE" sz="1200" b="1" dirty="0"/>
          </a:p>
        </p:txBody>
      </p:sp>
      <p:cxnSp>
        <p:nvCxnSpPr>
          <p:cNvPr id="84" name="Connecteur droit avec flèche 83"/>
          <p:cNvCxnSpPr/>
          <p:nvPr/>
        </p:nvCxnSpPr>
        <p:spPr>
          <a:xfrm flipH="1" flipV="1">
            <a:off x="10385848" y="4429812"/>
            <a:ext cx="1974752" cy="1385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12506844" y="3788139"/>
            <a:ext cx="1008112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</a:t>
            </a:r>
            <a:r>
              <a:rPr lang="fr-BE" sz="1200" b="1" dirty="0"/>
              <a:t>V</a:t>
            </a:r>
            <a:r>
              <a:rPr lang="fr-BE" sz="1200" b="1" dirty="0" smtClean="0"/>
              <a:t>VIP</a:t>
            </a:r>
            <a:endParaRPr lang="fr-BE" sz="1200" b="1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H="1">
            <a:off x="9974602" y="3905271"/>
            <a:ext cx="2532242" cy="67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ZoneTexte 89"/>
          <p:cNvSpPr txBox="1"/>
          <p:nvPr/>
        </p:nvSpPr>
        <p:spPr>
          <a:xfrm>
            <a:off x="6039419" y="3107179"/>
            <a:ext cx="1166086" cy="2769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Poste de Police</a:t>
            </a:r>
            <a:endParaRPr lang="fr-BE" sz="1200" b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8569560" y="5883343"/>
            <a:ext cx="64807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 2 TEC</a:t>
            </a:r>
            <a:endParaRPr lang="fr-BE" sz="1200" b="1" dirty="0"/>
          </a:p>
        </p:txBody>
      </p:sp>
      <p:cxnSp>
        <p:nvCxnSpPr>
          <p:cNvPr id="96" name="Connecteur droit avec flèche 95"/>
          <p:cNvCxnSpPr/>
          <p:nvPr/>
        </p:nvCxnSpPr>
        <p:spPr>
          <a:xfrm flipV="1">
            <a:off x="8932479" y="5511222"/>
            <a:ext cx="111174" cy="3444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>
            <a:off x="6253061" y="8280672"/>
            <a:ext cx="1269431" cy="6001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100" b="1" dirty="0" smtClean="0"/>
              <a:t>P 1 TEC</a:t>
            </a:r>
          </a:p>
          <a:p>
            <a:pPr algn="ctr"/>
            <a:r>
              <a:rPr lang="fr-BE" sz="1100" b="1" dirty="0" smtClean="0"/>
              <a:t>Sv Travaux</a:t>
            </a:r>
          </a:p>
          <a:p>
            <a:pPr algn="ctr"/>
            <a:r>
              <a:rPr lang="fr-BE" sz="1100" b="1" dirty="0" smtClean="0"/>
              <a:t>Marché couvert</a:t>
            </a:r>
            <a:endParaRPr lang="fr-BE" sz="1100" b="1" dirty="0"/>
          </a:p>
        </p:txBody>
      </p:sp>
      <p:sp>
        <p:nvSpPr>
          <p:cNvPr id="98" name="ZoneTexte 97"/>
          <p:cNvSpPr txBox="1"/>
          <p:nvPr/>
        </p:nvSpPr>
        <p:spPr>
          <a:xfrm>
            <a:off x="12792002" y="2416885"/>
            <a:ext cx="64807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BE" sz="1200" b="1" dirty="0" smtClean="0"/>
              <a:t>P6 TEC</a:t>
            </a:r>
            <a:endParaRPr lang="fr-BE" sz="1200" b="1" dirty="0"/>
          </a:p>
        </p:txBody>
      </p:sp>
      <p:cxnSp>
        <p:nvCxnSpPr>
          <p:cNvPr id="100" name="Connecteur droit avec flèche 99"/>
          <p:cNvCxnSpPr>
            <a:stCxn id="98" idx="1"/>
          </p:cNvCxnSpPr>
          <p:nvPr/>
        </p:nvCxnSpPr>
        <p:spPr>
          <a:xfrm flipH="1">
            <a:off x="11338298" y="2555385"/>
            <a:ext cx="1453704" cy="19105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13537926" y="1643312"/>
            <a:ext cx="64807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P5 TEC</a:t>
            </a:r>
            <a:endParaRPr lang="fr-BE" sz="1200" b="1" dirty="0"/>
          </a:p>
        </p:txBody>
      </p:sp>
      <p:cxnSp>
        <p:nvCxnSpPr>
          <p:cNvPr id="107" name="Connecteur droit avec flèche 106"/>
          <p:cNvCxnSpPr/>
          <p:nvPr/>
        </p:nvCxnSpPr>
        <p:spPr>
          <a:xfrm flipH="1" flipV="1">
            <a:off x="13850284" y="1364351"/>
            <a:ext cx="180020" cy="2809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7370901" y="955623"/>
            <a:ext cx="639705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P3 TEC</a:t>
            </a:r>
            <a:endParaRPr lang="fr-BE" sz="1200" b="1" dirty="0"/>
          </a:p>
        </p:txBody>
      </p:sp>
      <p:cxnSp>
        <p:nvCxnSpPr>
          <p:cNvPr id="112" name="Connecteur droit avec flèche 111"/>
          <p:cNvCxnSpPr/>
          <p:nvPr/>
        </p:nvCxnSpPr>
        <p:spPr>
          <a:xfrm flipV="1">
            <a:off x="7638964" y="663965"/>
            <a:ext cx="149584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/>
          <p:cNvSpPr txBox="1"/>
          <p:nvPr/>
        </p:nvSpPr>
        <p:spPr>
          <a:xfrm>
            <a:off x="11210948" y="685188"/>
            <a:ext cx="648072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P4 TEC</a:t>
            </a:r>
            <a:endParaRPr lang="fr-BE" sz="1200" b="1" dirty="0"/>
          </a:p>
        </p:txBody>
      </p:sp>
      <p:cxnSp>
        <p:nvCxnSpPr>
          <p:cNvPr id="115" name="Connecteur droit avec flèche 114"/>
          <p:cNvCxnSpPr/>
          <p:nvPr/>
        </p:nvCxnSpPr>
        <p:spPr>
          <a:xfrm flipH="1">
            <a:off x="10778900" y="86576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7638964" y="1445222"/>
            <a:ext cx="1008112" cy="40011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Parking VIP</a:t>
            </a:r>
          </a:p>
          <a:p>
            <a:pPr algn="ctr"/>
            <a:r>
              <a:rPr lang="fr-BE" sz="800" b="1" dirty="0" smtClean="0"/>
              <a:t>Saint-</a:t>
            </a:r>
            <a:r>
              <a:rPr lang="fr-BE" sz="800" b="1" dirty="0" err="1" smtClean="0"/>
              <a:t>Jospeh</a:t>
            </a:r>
            <a:endParaRPr lang="fr-BE" sz="800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8629006" y="1845332"/>
            <a:ext cx="414647" cy="132036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Imag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75094" flipV="1">
            <a:off x="9575212" y="3938762"/>
            <a:ext cx="167981" cy="167126"/>
          </a:xfrm>
          <a:prstGeom prst="rect">
            <a:avLst/>
          </a:prstGeom>
        </p:spPr>
      </p:pic>
      <p:pic>
        <p:nvPicPr>
          <p:cNvPr id="41" name="Imag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853">
            <a:off x="14220069" y="628382"/>
            <a:ext cx="203309" cy="203309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75094" flipV="1">
            <a:off x="9388339" y="3514382"/>
            <a:ext cx="167981" cy="16712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88"/>
            <a:ext cx="1341217" cy="1350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616552" y="2023163"/>
            <a:ext cx="1014730" cy="40011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PMA</a:t>
            </a:r>
          </a:p>
          <a:p>
            <a:pPr algn="ctr"/>
            <a:r>
              <a:rPr lang="fr-BE" sz="800" b="1" dirty="0" smtClean="0"/>
              <a:t>INDSE</a:t>
            </a:r>
            <a:endParaRPr lang="fr-BE" sz="800" b="1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8425358" y="2423273"/>
            <a:ext cx="468238" cy="10361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88454" y="5492023"/>
            <a:ext cx="2736304" cy="32316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/>
              <a:t>Stationnement interdit :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Place du Marché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du stade des Récollets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du centre sportif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de l’Institut Saint-Joseph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Parking de l’INDSE 1</a:t>
            </a:r>
            <a:r>
              <a:rPr lang="fr-BE" sz="1200" b="1" baseline="30000" dirty="0" smtClean="0"/>
              <a:t>er</a:t>
            </a:r>
            <a:r>
              <a:rPr lang="fr-BE" sz="1200" b="1" dirty="0" smtClean="0"/>
              <a:t> degré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Emplacements de parking devant l’Institut Saint-Joseph et l’INDSE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Emplacements de parking dans  la rue des Récollets en venant de la rue du Sablon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Place </a:t>
            </a:r>
            <a:r>
              <a:rPr lang="fr-BE" sz="1200" b="1" dirty="0" err="1" smtClean="0"/>
              <a:t>McAuliffe</a:t>
            </a:r>
            <a:endParaRPr lang="fr-BE" sz="1200" b="1" dirty="0" smtClean="0"/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Place Patton (de 00:00 à 16:00)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Avenue Mathieu</a:t>
            </a:r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Rue Joseph </a:t>
            </a:r>
            <a:r>
              <a:rPr lang="fr-BE" sz="1200" b="1" dirty="0" err="1" smtClean="0"/>
              <a:t>Renquin</a:t>
            </a:r>
            <a:endParaRPr lang="fr-BE" sz="1200" b="1" dirty="0" smtClean="0"/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Rue Claude de </a:t>
            </a:r>
            <a:r>
              <a:rPr lang="fr-BE" sz="1200" b="1" dirty="0" err="1" smtClean="0"/>
              <a:t>Humyn</a:t>
            </a:r>
            <a:endParaRPr lang="fr-BE" sz="1200" b="1" dirty="0" smtClean="0"/>
          </a:p>
          <a:p>
            <a:pPr marL="171450" indent="-171450">
              <a:buFontTx/>
              <a:buChar char="-"/>
            </a:pPr>
            <a:r>
              <a:rPr lang="fr-BE" sz="1200" b="1" dirty="0" smtClean="0"/>
              <a:t>Rue des Maies et chemin des Maies</a:t>
            </a:r>
          </a:p>
        </p:txBody>
      </p:sp>
      <p:cxnSp>
        <p:nvCxnSpPr>
          <p:cNvPr id="36" name="Connecteur droit avec flèche 35"/>
          <p:cNvCxnSpPr/>
          <p:nvPr/>
        </p:nvCxnSpPr>
        <p:spPr>
          <a:xfrm>
            <a:off x="6887776" y="3384178"/>
            <a:ext cx="634716" cy="86404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Imag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1577">
            <a:off x="9434360" y="1230662"/>
            <a:ext cx="215391" cy="21429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8566142" y="194201"/>
            <a:ext cx="104686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 smtClean="0">
                <a:solidFill>
                  <a:srgbClr val="FF0000"/>
                </a:solidFill>
              </a:rPr>
              <a:t>Excepté </a:t>
            </a:r>
            <a:r>
              <a:rPr lang="fr-BE" sz="1200" b="1" dirty="0" smtClean="0">
                <a:solidFill>
                  <a:srgbClr val="FF0000"/>
                </a:solidFill>
              </a:rPr>
              <a:t> </a:t>
            </a:r>
            <a:r>
              <a:rPr lang="fr-BE" sz="1200" b="1" dirty="0" err="1" smtClean="0">
                <a:solidFill>
                  <a:srgbClr val="FF0000"/>
                </a:solidFill>
              </a:rPr>
              <a:t>ParkingPolice</a:t>
            </a:r>
            <a:endParaRPr lang="fr-BE" sz="1200" b="1" dirty="0">
              <a:solidFill>
                <a:srgbClr val="FF0000"/>
              </a:solidFill>
            </a:endParaRP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8" t="8270" r="21608" b="7812"/>
          <a:stretch/>
        </p:blipFill>
        <p:spPr>
          <a:xfrm>
            <a:off x="10206954" y="1308255"/>
            <a:ext cx="185357" cy="273933"/>
          </a:xfrm>
          <a:prstGeom prst="rect">
            <a:avLst/>
          </a:prstGeom>
        </p:spPr>
      </p:pic>
      <p:cxnSp>
        <p:nvCxnSpPr>
          <p:cNvPr id="28" name="Connecteur droit avec flèche 27"/>
          <p:cNvCxnSpPr>
            <a:stCxn id="42" idx="0"/>
          </p:cNvCxnSpPr>
          <p:nvPr/>
        </p:nvCxnSpPr>
        <p:spPr>
          <a:xfrm flipV="1">
            <a:off x="9521743" y="3384178"/>
            <a:ext cx="99625" cy="14637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/>
          <p:nvPr/>
        </p:nvCxnSpPr>
        <p:spPr>
          <a:xfrm flipH="1">
            <a:off x="9217632" y="3633504"/>
            <a:ext cx="201814" cy="2717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7248075" y="5832356"/>
            <a:ext cx="245651" cy="276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8383355" y="5406468"/>
            <a:ext cx="245651" cy="276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6887776" y="6160342"/>
            <a:ext cx="317729" cy="32013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>
            <a:off x="7370900" y="6216587"/>
            <a:ext cx="207899" cy="2076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V="1">
            <a:off x="7682909" y="6237383"/>
            <a:ext cx="210655" cy="1600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H="1">
            <a:off x="8097725" y="6249424"/>
            <a:ext cx="90592" cy="4470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 flipH="1">
            <a:off x="7987801" y="6984528"/>
            <a:ext cx="76200" cy="5040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/>
          <p:cNvCxnSpPr/>
          <p:nvPr/>
        </p:nvCxnSpPr>
        <p:spPr>
          <a:xfrm>
            <a:off x="7903163" y="7921476"/>
            <a:ext cx="329132" cy="25593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/>
          <p:cNvCxnSpPr/>
          <p:nvPr/>
        </p:nvCxnSpPr>
        <p:spPr>
          <a:xfrm>
            <a:off x="8569560" y="8496696"/>
            <a:ext cx="418506" cy="3841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/>
          <p:cNvCxnSpPr/>
          <p:nvPr/>
        </p:nvCxnSpPr>
        <p:spPr>
          <a:xfrm>
            <a:off x="9412690" y="9464898"/>
            <a:ext cx="208678" cy="3999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/>
          <p:nvPr/>
        </p:nvCxnSpPr>
        <p:spPr>
          <a:xfrm flipV="1">
            <a:off x="10298278" y="9464898"/>
            <a:ext cx="71296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5" name="Image 9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1577">
            <a:off x="10820555" y="2316125"/>
            <a:ext cx="215391" cy="214297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V="1">
            <a:off x="9292728" y="5644726"/>
            <a:ext cx="359201" cy="1755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>
            <a:off x="8482135" y="4009855"/>
            <a:ext cx="0" cy="4767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10258896" y="2734580"/>
            <a:ext cx="245651" cy="27699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8041714" y="3714999"/>
            <a:ext cx="266769" cy="224072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/>
          <p:cNvCxnSpPr/>
          <p:nvPr/>
        </p:nvCxnSpPr>
        <p:spPr>
          <a:xfrm flipV="1">
            <a:off x="8097725" y="3165697"/>
            <a:ext cx="267954" cy="315194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/>
          <p:nvPr/>
        </p:nvCxnSpPr>
        <p:spPr>
          <a:xfrm flipV="1">
            <a:off x="8569560" y="2650911"/>
            <a:ext cx="324036" cy="290447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9043653" y="2423273"/>
            <a:ext cx="498403" cy="82241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>
            <a:off x="10032864" y="2240321"/>
            <a:ext cx="266769" cy="224072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10315567" y="2555384"/>
            <a:ext cx="188980" cy="250536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V="1">
            <a:off x="11075429" y="5732518"/>
            <a:ext cx="0" cy="45939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avec flèche 102"/>
          <p:cNvCxnSpPr/>
          <p:nvPr/>
        </p:nvCxnSpPr>
        <p:spPr>
          <a:xfrm flipH="1" flipV="1">
            <a:off x="10873950" y="4917176"/>
            <a:ext cx="90592" cy="4115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/>
          <p:nvPr/>
        </p:nvCxnSpPr>
        <p:spPr>
          <a:xfrm flipV="1">
            <a:off x="10410057" y="3380826"/>
            <a:ext cx="210667" cy="33417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stCxn id="24" idx="0"/>
          </p:cNvCxnSpPr>
          <p:nvPr/>
        </p:nvCxnSpPr>
        <p:spPr>
          <a:xfrm flipH="1" flipV="1">
            <a:off x="9292728" y="951997"/>
            <a:ext cx="188936" cy="29730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 avec flèche 107"/>
          <p:cNvCxnSpPr/>
          <p:nvPr/>
        </p:nvCxnSpPr>
        <p:spPr>
          <a:xfrm>
            <a:off x="9588062" y="1399738"/>
            <a:ext cx="223501" cy="3820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/>
          <p:cNvCxnSpPr/>
          <p:nvPr/>
        </p:nvCxnSpPr>
        <p:spPr>
          <a:xfrm flipH="1">
            <a:off x="9840247" y="1590774"/>
            <a:ext cx="458031" cy="3592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/>
          <p:cNvCxnSpPr/>
          <p:nvPr/>
        </p:nvCxnSpPr>
        <p:spPr>
          <a:xfrm flipH="1">
            <a:off x="9505478" y="594311"/>
            <a:ext cx="53899" cy="49981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 flipV="1">
            <a:off x="9651929" y="2223218"/>
            <a:ext cx="285597" cy="129139"/>
          </a:xfrm>
          <a:prstGeom prst="straightConnector1">
            <a:avLst/>
          </a:prstGeom>
          <a:ln w="190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65868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188</Words>
  <Application>Microsoft Office PowerPoint</Application>
  <PresentationFormat>Personnalisé</PresentationFormat>
  <Paragraphs>37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FW. Wilkin</dc:creator>
  <cp:lastModifiedBy>Fabrice FW. Wilkin</cp:lastModifiedBy>
  <cp:revision>33</cp:revision>
  <cp:lastPrinted>2019-12-06T08:24:35Z</cp:lastPrinted>
  <dcterms:created xsi:type="dcterms:W3CDTF">2019-11-20T13:43:47Z</dcterms:created>
  <dcterms:modified xsi:type="dcterms:W3CDTF">2019-12-06T08:24:37Z</dcterms:modified>
</cp:coreProperties>
</file>