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080625"/>
  <p:notesSz cx="6797675" cy="9926638"/>
  <p:defaultTextStyle>
    <a:defPPr>
      <a:defRPr lang="fr-FR"/>
    </a:defPPr>
    <a:lvl1pPr marL="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2009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4018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6027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8036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0045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2054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4063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6072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" y="276"/>
      </p:cViewPr>
      <p:guideLst>
        <p:guide orient="horz" pos="3175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4190" y="3131528"/>
            <a:ext cx="12854146" cy="216080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8379" y="5712354"/>
            <a:ext cx="10585768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4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489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724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8133903" y="592704"/>
            <a:ext cx="5626314" cy="126427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49709" y="592704"/>
            <a:ext cx="16632153" cy="126427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476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560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575" y="6477736"/>
            <a:ext cx="12854146" cy="2002124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4575" y="4272600"/>
            <a:ext cx="12854146" cy="2205136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509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49710" y="3458215"/>
            <a:ext cx="11129234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630985" y="3458215"/>
            <a:ext cx="11129232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804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256474"/>
            <a:ext cx="6681741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56126" y="3196865"/>
            <a:ext cx="6681741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682034" y="2256474"/>
            <a:ext cx="6684366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682034" y="3196865"/>
            <a:ext cx="6684366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836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89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267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7" y="401358"/>
            <a:ext cx="4975207" cy="17081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2487" y="401359"/>
            <a:ext cx="8453912" cy="8603534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6127" y="2109465"/>
            <a:ext cx="4975207" cy="6895428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523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4121" y="7056438"/>
            <a:ext cx="9073515" cy="83305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64121" y="900723"/>
            <a:ext cx="9073515" cy="6048375"/>
          </a:xfrm>
        </p:spPr>
        <p:txBody>
          <a:bodyPr/>
          <a:lstStyle>
            <a:lvl1pPr marL="0" indent="0">
              <a:buNone/>
              <a:defRPr sz="5000"/>
            </a:lvl1pPr>
            <a:lvl2pPr marL="720090" indent="0">
              <a:buNone/>
              <a:defRPr sz="4400"/>
            </a:lvl2pPr>
            <a:lvl3pPr marL="1440180" indent="0">
              <a:buNone/>
              <a:defRPr sz="3800"/>
            </a:lvl3pPr>
            <a:lvl4pPr marL="2160270" indent="0">
              <a:buNone/>
              <a:defRPr sz="3200"/>
            </a:lvl4pPr>
            <a:lvl5pPr marL="2880360" indent="0">
              <a:buNone/>
              <a:defRPr sz="3200"/>
            </a:lvl5pPr>
            <a:lvl6pPr marL="3600450" indent="0">
              <a:buNone/>
              <a:defRPr sz="3200"/>
            </a:lvl6pPr>
            <a:lvl7pPr marL="4320540" indent="0">
              <a:buNone/>
              <a:defRPr sz="3200"/>
            </a:lvl7pPr>
            <a:lvl8pPr marL="5040630" indent="0">
              <a:buNone/>
              <a:defRPr sz="3200"/>
            </a:lvl8pPr>
            <a:lvl9pPr marL="5760720" indent="0">
              <a:buNone/>
              <a:defRPr sz="32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964121" y="7889490"/>
            <a:ext cx="9073515" cy="1183073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644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  <a:prstGeom prst="rect">
            <a:avLst/>
          </a:prstGeom>
        </p:spPr>
        <p:txBody>
          <a:bodyPr vert="horz" lIns="144018" tIns="72009" rIns="144018" bIns="7200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352146"/>
            <a:ext cx="13610273" cy="6652747"/>
          </a:xfrm>
          <a:prstGeom prst="rect">
            <a:avLst/>
          </a:prstGeom>
        </p:spPr>
        <p:txBody>
          <a:bodyPr vert="horz" lIns="144018" tIns="72009" rIns="144018" bIns="7200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6126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5A2A-9B66-479B-ABBC-D725C15D9DC5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166863" y="9343247"/>
            <a:ext cx="4788800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810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9E471-5C12-4602-A4E2-D4BF3D4B1F0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803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180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0146" indent="-450056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081838" cy="1008062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6300">
            <a:off x="4888422" y="5247792"/>
            <a:ext cx="327360" cy="32736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28456">
            <a:off x="9637696" y="2289589"/>
            <a:ext cx="287679" cy="2894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62993">
            <a:off x="8559282" y="3014937"/>
            <a:ext cx="311627" cy="31004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62993">
            <a:off x="7410798" y="3709139"/>
            <a:ext cx="311627" cy="31004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62993">
            <a:off x="5606953" y="4647894"/>
            <a:ext cx="311627" cy="31004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72430" y="1441549"/>
            <a:ext cx="3888432" cy="52322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Situation samedi 14 :</a:t>
            </a:r>
          </a:p>
          <a:p>
            <a:r>
              <a:rPr lang="fr-BE" sz="1400" dirty="0" smtClean="0"/>
              <a:t>De 16 </a:t>
            </a:r>
            <a:r>
              <a:rPr lang="fr-BE" sz="1400" dirty="0" err="1" smtClean="0"/>
              <a:t>Hr</a:t>
            </a:r>
            <a:r>
              <a:rPr lang="fr-BE" sz="1400" dirty="0" smtClean="0"/>
              <a:t> à </a:t>
            </a:r>
            <a:r>
              <a:rPr lang="fr-BE" sz="1400" dirty="0" smtClean="0"/>
              <a:t>23 </a:t>
            </a:r>
            <a:r>
              <a:rPr lang="fr-BE" sz="1400" dirty="0" err="1" smtClean="0"/>
              <a:t>Hr</a:t>
            </a:r>
            <a:r>
              <a:rPr lang="fr-BE" sz="1400" dirty="0" smtClean="0"/>
              <a:t> : route de Bizory en sens unique</a:t>
            </a:r>
            <a:endParaRPr lang="fr-BE" sz="1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0" y="-8518"/>
            <a:ext cx="1341217" cy="1350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62993">
            <a:off x="4451415" y="5256449"/>
            <a:ext cx="311627" cy="31004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62993">
            <a:off x="3587319" y="5692207"/>
            <a:ext cx="311627" cy="31004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62993">
            <a:off x="2798643" y="6127965"/>
            <a:ext cx="311627" cy="310045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1800622" y="7056536"/>
            <a:ext cx="216024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66920" y="6830744"/>
            <a:ext cx="370549" cy="369066"/>
          </a:xfrm>
          <a:prstGeom prst="rect">
            <a:avLst/>
          </a:prstGeom>
        </p:spPr>
      </p:pic>
      <p:cxnSp>
        <p:nvCxnSpPr>
          <p:cNvPr id="18" name="Connecteur droit 17"/>
          <p:cNvCxnSpPr/>
          <p:nvPr/>
        </p:nvCxnSpPr>
        <p:spPr>
          <a:xfrm>
            <a:off x="8281342" y="7560592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e libre 20"/>
          <p:cNvSpPr/>
          <p:nvPr/>
        </p:nvSpPr>
        <p:spPr>
          <a:xfrm>
            <a:off x="1933575" y="6827065"/>
            <a:ext cx="6343650" cy="935810"/>
          </a:xfrm>
          <a:custGeom>
            <a:avLst/>
            <a:gdLst>
              <a:gd name="connsiteX0" fmla="*/ 0 w 6343650"/>
              <a:gd name="connsiteY0" fmla="*/ 354785 h 935810"/>
              <a:gd name="connsiteX1" fmla="*/ 361950 w 6343650"/>
              <a:gd name="connsiteY1" fmla="*/ 78560 h 935810"/>
              <a:gd name="connsiteX2" fmla="*/ 866775 w 6343650"/>
              <a:gd name="connsiteY2" fmla="*/ 2360 h 935810"/>
              <a:gd name="connsiteX3" fmla="*/ 1352550 w 6343650"/>
              <a:gd name="connsiteY3" fmla="*/ 145235 h 935810"/>
              <a:gd name="connsiteX4" fmla="*/ 2105025 w 6343650"/>
              <a:gd name="connsiteY4" fmla="*/ 535760 h 935810"/>
              <a:gd name="connsiteX5" fmla="*/ 2676525 w 6343650"/>
              <a:gd name="connsiteY5" fmla="*/ 640535 h 935810"/>
              <a:gd name="connsiteX6" fmla="*/ 3028950 w 6343650"/>
              <a:gd name="connsiteY6" fmla="*/ 516710 h 935810"/>
              <a:gd name="connsiteX7" fmla="*/ 3371850 w 6343650"/>
              <a:gd name="connsiteY7" fmla="*/ 592910 h 935810"/>
              <a:gd name="connsiteX8" fmla="*/ 3733800 w 6343650"/>
              <a:gd name="connsiteY8" fmla="*/ 697685 h 935810"/>
              <a:gd name="connsiteX9" fmla="*/ 4171950 w 6343650"/>
              <a:gd name="connsiteY9" fmla="*/ 583385 h 935810"/>
              <a:gd name="connsiteX10" fmla="*/ 4724400 w 6343650"/>
              <a:gd name="connsiteY10" fmla="*/ 688160 h 935810"/>
              <a:gd name="connsiteX11" fmla="*/ 6343650 w 6343650"/>
              <a:gd name="connsiteY11" fmla="*/ 935810 h 93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43650" h="935810">
                <a:moveTo>
                  <a:pt x="0" y="354785"/>
                </a:moveTo>
                <a:cubicBezTo>
                  <a:pt x="108744" y="246041"/>
                  <a:pt x="217488" y="137297"/>
                  <a:pt x="361950" y="78560"/>
                </a:cubicBezTo>
                <a:cubicBezTo>
                  <a:pt x="506413" y="19822"/>
                  <a:pt x="701675" y="-8753"/>
                  <a:pt x="866775" y="2360"/>
                </a:cubicBezTo>
                <a:cubicBezTo>
                  <a:pt x="1031875" y="13473"/>
                  <a:pt x="1146175" y="56335"/>
                  <a:pt x="1352550" y="145235"/>
                </a:cubicBezTo>
                <a:cubicBezTo>
                  <a:pt x="1558925" y="234135"/>
                  <a:pt x="1884363" y="453210"/>
                  <a:pt x="2105025" y="535760"/>
                </a:cubicBezTo>
                <a:cubicBezTo>
                  <a:pt x="2325687" y="618310"/>
                  <a:pt x="2522538" y="643710"/>
                  <a:pt x="2676525" y="640535"/>
                </a:cubicBezTo>
                <a:cubicBezTo>
                  <a:pt x="2830512" y="637360"/>
                  <a:pt x="2913063" y="524647"/>
                  <a:pt x="3028950" y="516710"/>
                </a:cubicBezTo>
                <a:cubicBezTo>
                  <a:pt x="3144837" y="508773"/>
                  <a:pt x="3254375" y="562748"/>
                  <a:pt x="3371850" y="592910"/>
                </a:cubicBezTo>
                <a:cubicBezTo>
                  <a:pt x="3489325" y="623072"/>
                  <a:pt x="3600450" y="699273"/>
                  <a:pt x="3733800" y="697685"/>
                </a:cubicBezTo>
                <a:cubicBezTo>
                  <a:pt x="3867150" y="696098"/>
                  <a:pt x="4006850" y="584973"/>
                  <a:pt x="4171950" y="583385"/>
                </a:cubicBezTo>
                <a:cubicBezTo>
                  <a:pt x="4337050" y="581797"/>
                  <a:pt x="4724400" y="688160"/>
                  <a:pt x="4724400" y="688160"/>
                </a:cubicBezTo>
                <a:lnTo>
                  <a:pt x="6343650" y="935810"/>
                </a:lnTo>
              </a:path>
            </a:pathLst>
          </a:cu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Rectangle 23"/>
          <p:cNvSpPr/>
          <p:nvPr/>
        </p:nvSpPr>
        <p:spPr>
          <a:xfrm>
            <a:off x="3960862" y="7601977"/>
            <a:ext cx="2019634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ZoneTexte 24"/>
          <p:cNvSpPr txBox="1"/>
          <p:nvPr/>
        </p:nvSpPr>
        <p:spPr>
          <a:xfrm>
            <a:off x="4243778" y="7601977"/>
            <a:ext cx="14452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DE 16h00  A  23H00</a:t>
            </a:r>
          </a:p>
          <a:p>
            <a:endParaRPr lang="fr-BE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103172" y="7776616"/>
            <a:ext cx="2449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smtClean="0"/>
              <a:t>ZONE 50 KM/H</a:t>
            </a:r>
            <a:endParaRPr lang="fr-BE" sz="2000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0333570" y="7762875"/>
            <a:ext cx="0" cy="4168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orme libre 29"/>
          <p:cNvSpPr/>
          <p:nvPr/>
        </p:nvSpPr>
        <p:spPr>
          <a:xfrm>
            <a:off x="8286750" y="7772400"/>
            <a:ext cx="2038350" cy="234774"/>
          </a:xfrm>
          <a:custGeom>
            <a:avLst/>
            <a:gdLst>
              <a:gd name="connsiteX0" fmla="*/ 0 w 2038350"/>
              <a:gd name="connsiteY0" fmla="*/ 0 h 234774"/>
              <a:gd name="connsiteX1" fmla="*/ 1552575 w 2038350"/>
              <a:gd name="connsiteY1" fmla="*/ 219075 h 234774"/>
              <a:gd name="connsiteX2" fmla="*/ 2038350 w 2038350"/>
              <a:gd name="connsiteY2" fmla="*/ 200025 h 23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8350" h="234774">
                <a:moveTo>
                  <a:pt x="0" y="0"/>
                </a:moveTo>
                <a:cubicBezTo>
                  <a:pt x="606425" y="92869"/>
                  <a:pt x="1212850" y="185738"/>
                  <a:pt x="1552575" y="219075"/>
                </a:cubicBezTo>
                <a:cubicBezTo>
                  <a:pt x="1892300" y="252412"/>
                  <a:pt x="1965325" y="226218"/>
                  <a:pt x="2038350" y="200025"/>
                </a:cubicBez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1" name="Rectangle 30"/>
          <p:cNvSpPr/>
          <p:nvPr/>
        </p:nvSpPr>
        <p:spPr>
          <a:xfrm>
            <a:off x="8366582" y="8280672"/>
            <a:ext cx="1884825" cy="4733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2" name="ZoneTexte 31"/>
          <p:cNvSpPr txBox="1"/>
          <p:nvPr/>
        </p:nvSpPr>
        <p:spPr>
          <a:xfrm>
            <a:off x="8564258" y="8281833"/>
            <a:ext cx="14452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DE 07h00  A 16H00</a:t>
            </a:r>
          </a:p>
          <a:p>
            <a:endParaRPr lang="fr-BE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8423652" y="8424688"/>
            <a:ext cx="2449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smtClean="0"/>
              <a:t>ZONE 30 KM/H</a:t>
            </a:r>
            <a:endParaRPr lang="fr-BE" sz="2000" dirty="0"/>
          </a:p>
        </p:txBody>
      </p:sp>
      <p:pic>
        <p:nvPicPr>
          <p:cNvPr id="1030" name="Picture 6" descr="Résultat de recherche d'images pour &quot;C43 30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084" y="7452883"/>
            <a:ext cx="436904" cy="43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0110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FW. Wilkin</dc:creator>
  <cp:lastModifiedBy>Gilles  REMY</cp:lastModifiedBy>
  <cp:revision>8</cp:revision>
  <cp:lastPrinted>2019-12-06T08:36:20Z</cp:lastPrinted>
  <dcterms:created xsi:type="dcterms:W3CDTF">2019-11-20T15:18:11Z</dcterms:created>
  <dcterms:modified xsi:type="dcterms:W3CDTF">2019-12-06T08:36:22Z</dcterms:modified>
</cp:coreProperties>
</file>