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86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827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681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334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489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93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26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3021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885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35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787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1B73D-70C1-472C-B109-9DF23CFD725B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D9DB-E173-4319-B49C-DE874CA587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952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e 29"/>
          <p:cNvGrpSpPr/>
          <p:nvPr/>
        </p:nvGrpSpPr>
        <p:grpSpPr>
          <a:xfrm>
            <a:off x="14307" y="-11145"/>
            <a:ext cx="9129693" cy="6858000"/>
            <a:chOff x="14307" y="-11145"/>
            <a:chExt cx="9144000" cy="6858000"/>
          </a:xfrm>
        </p:grpSpPr>
        <p:grpSp>
          <p:nvGrpSpPr>
            <p:cNvPr id="5" name="Groupe 4"/>
            <p:cNvGrpSpPr/>
            <p:nvPr/>
          </p:nvGrpSpPr>
          <p:grpSpPr>
            <a:xfrm>
              <a:off x="14307" y="-11145"/>
              <a:ext cx="9144000" cy="6858000"/>
              <a:chOff x="15163" y="0"/>
              <a:chExt cx="9144000" cy="6858000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163" y="0"/>
                <a:ext cx="9144000" cy="6858000"/>
              </a:xfrm>
              <a:prstGeom prst="rect">
                <a:avLst/>
              </a:prstGeom>
              <a:ln>
                <a:solidFill>
                  <a:srgbClr val="FFFF00"/>
                </a:solidFill>
              </a:ln>
            </p:spPr>
          </p:pic>
          <p:cxnSp>
            <p:nvCxnSpPr>
              <p:cNvPr id="6" name="Connecteur droit 5"/>
              <p:cNvCxnSpPr/>
              <p:nvPr/>
            </p:nvCxnSpPr>
            <p:spPr>
              <a:xfrm flipH="1">
                <a:off x="3131840" y="4221088"/>
                <a:ext cx="72008" cy="216024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/>
              <p:cNvCxnSpPr/>
              <p:nvPr/>
            </p:nvCxnSpPr>
            <p:spPr>
              <a:xfrm>
                <a:off x="4067944" y="4327141"/>
                <a:ext cx="207640" cy="0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 flipH="1">
                <a:off x="4576354" y="4230054"/>
                <a:ext cx="139824" cy="0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 flipV="1">
                <a:off x="5076056" y="4047259"/>
                <a:ext cx="139824" cy="1440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/>
              <p:nvPr/>
            </p:nvCxnSpPr>
            <p:spPr>
              <a:xfrm flipH="1">
                <a:off x="5724128" y="3933056"/>
                <a:ext cx="139824" cy="0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 flipH="1" flipV="1">
                <a:off x="5875580" y="3573016"/>
                <a:ext cx="139824" cy="1440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 flipH="1" flipV="1">
                <a:off x="5805668" y="2476970"/>
                <a:ext cx="69912" cy="1440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 flipH="1" flipV="1">
                <a:off x="5292080" y="908720"/>
                <a:ext cx="69912" cy="1440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 flipH="1">
                <a:off x="4489472" y="476672"/>
                <a:ext cx="41264" cy="216024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8" name="Image 2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36005" y="4047259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31" name="Image 3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6305" y="3718399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32" name="Image 3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1203" y="4065768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34" name="Image 3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29459" y="3802793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35" name="Image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3979" y="3974567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36" name="Image 3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06017" y="3899221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37" name="Image 3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46266" y="3524365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38" name="Image 3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26253" y="3283617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40" name="Image 3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94995" y="3424295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41" name="Image 4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21819" y="3068960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42" name="Image 4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13867" y="2996268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43" name="Image 4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69688" y="2548978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44" name="Image 4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4530" y="2328932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45" name="Image 4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79910" y="2760416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46" name="Image 4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3848" y="2826663"/>
                <a:ext cx="146125" cy="145383"/>
              </a:xfrm>
              <a:prstGeom prst="rect">
                <a:avLst/>
              </a:prstGeom>
            </p:spPr>
          </p:pic>
          <p:pic>
            <p:nvPicPr>
              <p:cNvPr id="47" name="Image 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40524" y="3006165"/>
                <a:ext cx="146125" cy="145383"/>
              </a:xfrm>
              <a:prstGeom prst="rect">
                <a:avLst/>
              </a:prstGeom>
            </p:spPr>
          </p:pic>
          <p:sp>
            <p:nvSpPr>
              <p:cNvPr id="48" name="Rectangle 47"/>
              <p:cNvSpPr/>
              <p:nvPr/>
            </p:nvSpPr>
            <p:spPr>
              <a:xfrm rot="20416543">
                <a:off x="5232889" y="2422300"/>
                <a:ext cx="142109" cy="954110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pic>
            <p:nvPicPr>
              <p:cNvPr id="50" name="Image 4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9474" y="4345042"/>
                <a:ext cx="124580" cy="126386"/>
              </a:xfrm>
              <a:prstGeom prst="rect">
                <a:avLst/>
              </a:prstGeom>
            </p:spPr>
          </p:pic>
          <p:pic>
            <p:nvPicPr>
              <p:cNvPr id="51" name="Image 5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7163" y="4265907"/>
                <a:ext cx="124580" cy="126386"/>
              </a:xfrm>
              <a:prstGeom prst="rect">
                <a:avLst/>
              </a:prstGeom>
            </p:spPr>
          </p:pic>
          <p:pic>
            <p:nvPicPr>
              <p:cNvPr id="52" name="Image 5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4128" y="3974567"/>
                <a:ext cx="124580" cy="126386"/>
              </a:xfrm>
              <a:prstGeom prst="rect">
                <a:avLst/>
              </a:prstGeom>
            </p:spPr>
          </p:pic>
          <p:pic>
            <p:nvPicPr>
              <p:cNvPr id="53" name="Image 5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5492" y="3524365"/>
                <a:ext cx="124580" cy="126386"/>
              </a:xfrm>
              <a:prstGeom prst="rect">
                <a:avLst/>
              </a:prstGeom>
            </p:spPr>
          </p:pic>
          <p:pic>
            <p:nvPicPr>
              <p:cNvPr id="54" name="Image 5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42887" y="2426309"/>
                <a:ext cx="124580" cy="126386"/>
              </a:xfrm>
              <a:prstGeom prst="rect">
                <a:avLst/>
              </a:prstGeom>
            </p:spPr>
          </p:pic>
          <p:pic>
            <p:nvPicPr>
              <p:cNvPr id="55" name="Image 5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46390" y="860069"/>
                <a:ext cx="124580" cy="126386"/>
              </a:xfrm>
              <a:prstGeom prst="rect">
                <a:avLst/>
              </a:prstGeom>
            </p:spPr>
          </p:pic>
          <p:sp>
            <p:nvSpPr>
              <p:cNvPr id="60" name="Forme libre 59"/>
              <p:cNvSpPr/>
              <p:nvPr/>
            </p:nvSpPr>
            <p:spPr>
              <a:xfrm>
                <a:off x="5330283" y="1267522"/>
                <a:ext cx="297566" cy="2341756"/>
              </a:xfrm>
              <a:custGeom>
                <a:avLst/>
                <a:gdLst>
                  <a:gd name="connsiteX0" fmla="*/ 189571 w 297566"/>
                  <a:gd name="connsiteY0" fmla="*/ 2341756 h 2341756"/>
                  <a:gd name="connsiteX1" fmla="*/ 263912 w 297566"/>
                  <a:gd name="connsiteY1" fmla="*/ 2211658 h 2341756"/>
                  <a:gd name="connsiteX2" fmla="*/ 230458 w 297566"/>
                  <a:gd name="connsiteY2" fmla="*/ 2074127 h 2341756"/>
                  <a:gd name="connsiteX3" fmla="*/ 267629 w 297566"/>
                  <a:gd name="connsiteY3" fmla="*/ 1921727 h 2341756"/>
                  <a:gd name="connsiteX4" fmla="*/ 297366 w 297566"/>
                  <a:gd name="connsiteY4" fmla="*/ 1431073 h 2341756"/>
                  <a:gd name="connsiteX5" fmla="*/ 252761 w 297566"/>
                  <a:gd name="connsiteY5" fmla="*/ 1129990 h 2341756"/>
                  <a:gd name="connsiteX6" fmla="*/ 271346 w 297566"/>
                  <a:gd name="connsiteY6" fmla="*/ 832624 h 2341756"/>
                  <a:gd name="connsiteX7" fmla="*/ 122663 w 297566"/>
                  <a:gd name="connsiteY7" fmla="*/ 579863 h 2341756"/>
                  <a:gd name="connsiteX8" fmla="*/ 100361 w 297566"/>
                  <a:gd name="connsiteY8" fmla="*/ 390293 h 2341756"/>
                  <a:gd name="connsiteX9" fmla="*/ 96644 w 297566"/>
                  <a:gd name="connsiteY9" fmla="*/ 230458 h 2341756"/>
                  <a:gd name="connsiteX10" fmla="*/ 0 w 297566"/>
                  <a:gd name="connsiteY10" fmla="*/ 0 h 2341756"/>
                  <a:gd name="connsiteX11" fmla="*/ 0 w 297566"/>
                  <a:gd name="connsiteY11" fmla="*/ 0 h 2341756"/>
                  <a:gd name="connsiteX12" fmla="*/ 0 w 297566"/>
                  <a:gd name="connsiteY12" fmla="*/ 0 h 2341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7566" h="2341756">
                    <a:moveTo>
                      <a:pt x="189571" y="2341756"/>
                    </a:moveTo>
                    <a:cubicBezTo>
                      <a:pt x="223334" y="2299009"/>
                      <a:pt x="257098" y="2256263"/>
                      <a:pt x="263912" y="2211658"/>
                    </a:cubicBezTo>
                    <a:cubicBezTo>
                      <a:pt x="270726" y="2167053"/>
                      <a:pt x="229839" y="2122449"/>
                      <a:pt x="230458" y="2074127"/>
                    </a:cubicBezTo>
                    <a:cubicBezTo>
                      <a:pt x="231078" y="2025805"/>
                      <a:pt x="256478" y="2028903"/>
                      <a:pt x="267629" y="1921727"/>
                    </a:cubicBezTo>
                    <a:cubicBezTo>
                      <a:pt x="278780" y="1814551"/>
                      <a:pt x="299844" y="1563029"/>
                      <a:pt x="297366" y="1431073"/>
                    </a:cubicBezTo>
                    <a:cubicBezTo>
                      <a:pt x="294888" y="1299117"/>
                      <a:pt x="257098" y="1229731"/>
                      <a:pt x="252761" y="1129990"/>
                    </a:cubicBezTo>
                    <a:cubicBezTo>
                      <a:pt x="248424" y="1030248"/>
                      <a:pt x="293029" y="924312"/>
                      <a:pt x="271346" y="832624"/>
                    </a:cubicBezTo>
                    <a:cubicBezTo>
                      <a:pt x="249663" y="740936"/>
                      <a:pt x="151160" y="653585"/>
                      <a:pt x="122663" y="579863"/>
                    </a:cubicBezTo>
                    <a:cubicBezTo>
                      <a:pt x="94166" y="506141"/>
                      <a:pt x="104697" y="448527"/>
                      <a:pt x="100361" y="390293"/>
                    </a:cubicBezTo>
                    <a:cubicBezTo>
                      <a:pt x="96024" y="332059"/>
                      <a:pt x="113371" y="295507"/>
                      <a:pt x="96644" y="230458"/>
                    </a:cubicBezTo>
                    <a:cubicBezTo>
                      <a:pt x="79917" y="165409"/>
                      <a:pt x="0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pic>
            <p:nvPicPr>
              <p:cNvPr id="61" name="Image 6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912064">
                <a:off x="2705817" y="3197901"/>
                <a:ext cx="144105" cy="145000"/>
              </a:xfrm>
              <a:prstGeom prst="rect">
                <a:avLst/>
              </a:prstGeom>
            </p:spPr>
          </p:pic>
          <p:pic>
            <p:nvPicPr>
              <p:cNvPr id="62" name="Image 6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4414536">
                <a:off x="3241527" y="4226513"/>
                <a:ext cx="136888" cy="136888"/>
              </a:xfrm>
              <a:prstGeom prst="rect">
                <a:avLst/>
              </a:prstGeom>
            </p:spPr>
          </p:pic>
          <p:pic>
            <p:nvPicPr>
              <p:cNvPr id="63" name="Image 6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4414536">
                <a:off x="3821302" y="3884313"/>
                <a:ext cx="136888" cy="136888"/>
              </a:xfrm>
              <a:prstGeom prst="rect">
                <a:avLst/>
              </a:prstGeom>
            </p:spPr>
          </p:pic>
          <p:pic>
            <p:nvPicPr>
              <p:cNvPr id="65" name="Image 6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8116408">
                <a:off x="4303934" y="3772287"/>
                <a:ext cx="136888" cy="136888"/>
              </a:xfrm>
              <a:prstGeom prst="rect">
                <a:avLst/>
              </a:prstGeom>
            </p:spPr>
          </p:pic>
          <p:pic>
            <p:nvPicPr>
              <p:cNvPr id="66" name="Image 6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13843">
                <a:off x="4643298" y="3866705"/>
                <a:ext cx="136888" cy="136888"/>
              </a:xfrm>
              <a:prstGeom prst="rect">
                <a:avLst/>
              </a:prstGeom>
            </p:spPr>
          </p:pic>
          <p:pic>
            <p:nvPicPr>
              <p:cNvPr id="67" name="Image 6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7273113">
                <a:off x="4564728" y="3662532"/>
                <a:ext cx="136888" cy="136888"/>
              </a:xfrm>
              <a:prstGeom prst="rect">
                <a:avLst/>
              </a:prstGeom>
            </p:spPr>
          </p:pic>
          <p:pic>
            <p:nvPicPr>
              <p:cNvPr id="68" name="Image 6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579808">
                <a:off x="4293296" y="3486647"/>
                <a:ext cx="136888" cy="136888"/>
              </a:xfrm>
              <a:prstGeom prst="rect">
                <a:avLst/>
              </a:prstGeom>
            </p:spPr>
          </p:pic>
          <p:pic>
            <p:nvPicPr>
              <p:cNvPr id="69" name="Image 6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963622">
                <a:off x="3815040" y="3201956"/>
                <a:ext cx="136888" cy="136888"/>
              </a:xfrm>
              <a:prstGeom prst="rect">
                <a:avLst/>
              </a:prstGeom>
            </p:spPr>
          </p:pic>
          <p:pic>
            <p:nvPicPr>
              <p:cNvPr id="70" name="Image 6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791206">
                <a:off x="3612211" y="2768435"/>
                <a:ext cx="136888" cy="136888"/>
              </a:xfrm>
              <a:prstGeom prst="rect">
                <a:avLst/>
              </a:prstGeom>
            </p:spPr>
          </p:pic>
          <p:pic>
            <p:nvPicPr>
              <p:cNvPr id="71" name="Image 7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904008">
                <a:off x="3333525" y="2480534"/>
                <a:ext cx="136888" cy="136888"/>
              </a:xfrm>
              <a:prstGeom prst="rect">
                <a:avLst/>
              </a:prstGeom>
            </p:spPr>
          </p:pic>
          <p:sp>
            <p:nvSpPr>
              <p:cNvPr id="72" name="Forme libre 71"/>
              <p:cNvSpPr/>
              <p:nvPr/>
            </p:nvSpPr>
            <p:spPr>
              <a:xfrm>
                <a:off x="4461468" y="2215662"/>
                <a:ext cx="351692" cy="1472083"/>
              </a:xfrm>
              <a:custGeom>
                <a:avLst/>
                <a:gdLst>
                  <a:gd name="connsiteX0" fmla="*/ 0 w 351692"/>
                  <a:gd name="connsiteY0" fmla="*/ 1472083 h 1472083"/>
                  <a:gd name="connsiteX1" fmla="*/ 80387 w 351692"/>
                  <a:gd name="connsiteY1" fmla="*/ 1019907 h 1472083"/>
                  <a:gd name="connsiteX2" fmla="*/ 231112 w 351692"/>
                  <a:gd name="connsiteY2" fmla="*/ 698360 h 1472083"/>
                  <a:gd name="connsiteX3" fmla="*/ 246185 w 351692"/>
                  <a:gd name="connsiteY3" fmla="*/ 311498 h 1472083"/>
                  <a:gd name="connsiteX4" fmla="*/ 351692 w 351692"/>
                  <a:gd name="connsiteY4" fmla="*/ 0 h 1472083"/>
                  <a:gd name="connsiteX5" fmla="*/ 351692 w 351692"/>
                  <a:gd name="connsiteY5" fmla="*/ 0 h 1472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692" h="1472083">
                    <a:moveTo>
                      <a:pt x="0" y="1472083"/>
                    </a:moveTo>
                    <a:cubicBezTo>
                      <a:pt x="20934" y="1310472"/>
                      <a:pt x="41868" y="1148861"/>
                      <a:pt x="80387" y="1019907"/>
                    </a:cubicBezTo>
                    <a:cubicBezTo>
                      <a:pt x="118906" y="890953"/>
                      <a:pt x="203479" y="816428"/>
                      <a:pt x="231112" y="698360"/>
                    </a:cubicBezTo>
                    <a:cubicBezTo>
                      <a:pt x="258745" y="580292"/>
                      <a:pt x="226088" y="427891"/>
                      <a:pt x="246185" y="311498"/>
                    </a:cubicBezTo>
                    <a:cubicBezTo>
                      <a:pt x="266282" y="195105"/>
                      <a:pt x="351692" y="0"/>
                      <a:pt x="351692" y="0"/>
                    </a:cubicBezTo>
                    <a:lnTo>
                      <a:pt x="351692" y="0"/>
                    </a:lnTo>
                  </a:path>
                </a:pathLst>
              </a:cu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cxnSp>
            <p:nvCxnSpPr>
              <p:cNvPr id="73" name="Connecteur droit 72"/>
              <p:cNvCxnSpPr/>
              <p:nvPr/>
            </p:nvCxnSpPr>
            <p:spPr>
              <a:xfrm flipV="1">
                <a:off x="4813160" y="685592"/>
                <a:ext cx="46873" cy="223128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4" name="Image 7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98487" y="685592"/>
                <a:ext cx="114673" cy="116336"/>
              </a:xfrm>
              <a:prstGeom prst="rect">
                <a:avLst/>
              </a:prstGeom>
            </p:spPr>
          </p:pic>
          <p:pic>
            <p:nvPicPr>
              <p:cNvPr id="80" name="Image 79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419946">
                <a:off x="2710105" y="3625821"/>
                <a:ext cx="210124" cy="216583"/>
              </a:xfrm>
              <a:prstGeom prst="rect">
                <a:avLst/>
              </a:prstGeom>
            </p:spPr>
          </p:pic>
          <p:pic>
            <p:nvPicPr>
              <p:cNvPr id="81" name="Image 80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419946">
                <a:off x="2239471" y="2910623"/>
                <a:ext cx="210124" cy="216583"/>
              </a:xfrm>
              <a:prstGeom prst="rect">
                <a:avLst/>
              </a:prstGeom>
            </p:spPr>
          </p:pic>
          <p:pic>
            <p:nvPicPr>
              <p:cNvPr id="82" name="Image 8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419946">
                <a:off x="2971108" y="3429968"/>
                <a:ext cx="210124" cy="216583"/>
              </a:xfrm>
              <a:prstGeom prst="rect">
                <a:avLst/>
              </a:prstGeom>
            </p:spPr>
          </p:pic>
          <p:pic>
            <p:nvPicPr>
              <p:cNvPr id="83" name="Image 82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419946">
                <a:off x="2422220" y="2648021"/>
                <a:ext cx="210124" cy="216583"/>
              </a:xfrm>
              <a:prstGeom prst="rect">
                <a:avLst/>
              </a:prstGeom>
            </p:spPr>
          </p:pic>
          <p:pic>
            <p:nvPicPr>
              <p:cNvPr id="84" name="Image 83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45061">
                <a:off x="4395942" y="1033706"/>
                <a:ext cx="260409" cy="268414"/>
              </a:xfrm>
              <a:prstGeom prst="rect">
                <a:avLst/>
              </a:prstGeom>
            </p:spPr>
          </p:pic>
          <p:pic>
            <p:nvPicPr>
              <p:cNvPr id="85" name="Image 84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577439">
                <a:off x="4071600" y="1643449"/>
                <a:ext cx="237345" cy="244641"/>
              </a:xfrm>
              <a:prstGeom prst="rect">
                <a:avLst/>
              </a:prstGeom>
            </p:spPr>
          </p:pic>
          <p:pic>
            <p:nvPicPr>
              <p:cNvPr id="86" name="Image 85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577439">
                <a:off x="4275957" y="1968499"/>
                <a:ext cx="237345" cy="244641"/>
              </a:xfrm>
              <a:prstGeom prst="rect">
                <a:avLst/>
              </a:prstGeom>
            </p:spPr>
          </p:pic>
          <p:pic>
            <p:nvPicPr>
              <p:cNvPr id="87" name="Image 86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577439">
                <a:off x="4024960" y="2478309"/>
                <a:ext cx="237345" cy="244641"/>
              </a:xfrm>
              <a:prstGeom prst="rect">
                <a:avLst/>
              </a:prstGeom>
            </p:spPr>
          </p:pic>
          <p:pic>
            <p:nvPicPr>
              <p:cNvPr id="57" name="Image 5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41254">
                <a:off x="2941794" y="4919894"/>
                <a:ext cx="210124" cy="216583"/>
              </a:xfrm>
              <a:prstGeom prst="rect">
                <a:avLst/>
              </a:prstGeom>
            </p:spPr>
          </p:pic>
          <p:sp>
            <p:nvSpPr>
              <p:cNvPr id="2" name="Forme libre 1"/>
              <p:cNvSpPr/>
              <p:nvPr/>
            </p:nvSpPr>
            <p:spPr>
              <a:xfrm>
                <a:off x="4843305" y="3368396"/>
                <a:ext cx="280883" cy="339446"/>
              </a:xfrm>
              <a:custGeom>
                <a:avLst/>
                <a:gdLst>
                  <a:gd name="connsiteX0" fmla="*/ 0 w 280883"/>
                  <a:gd name="connsiteY0" fmla="*/ 339446 h 339446"/>
                  <a:gd name="connsiteX1" fmla="*/ 251209 w 280883"/>
                  <a:gd name="connsiteY1" fmla="*/ 32971 h 339446"/>
                  <a:gd name="connsiteX2" fmla="*/ 266282 w 280883"/>
                  <a:gd name="connsiteY2" fmla="*/ 22923 h 339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883" h="339446">
                    <a:moveTo>
                      <a:pt x="0" y="339446"/>
                    </a:moveTo>
                    <a:lnTo>
                      <a:pt x="251209" y="32971"/>
                    </a:lnTo>
                    <a:cubicBezTo>
                      <a:pt x="295589" y="-19783"/>
                      <a:pt x="280935" y="1570"/>
                      <a:pt x="266282" y="22923"/>
                    </a:cubicBezTo>
                  </a:path>
                </a:pathLst>
              </a:cu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pic>
            <p:nvPicPr>
              <p:cNvPr id="3" name="Image 2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163" y="0"/>
                <a:ext cx="925213" cy="931271"/>
              </a:xfrm>
              <a:prstGeom prst="rect">
                <a:avLst/>
              </a:prstGeom>
            </p:spPr>
          </p:pic>
        </p:grpSp>
        <p:grpSp>
          <p:nvGrpSpPr>
            <p:cNvPr id="13" name="Groupe 12"/>
            <p:cNvGrpSpPr/>
            <p:nvPr/>
          </p:nvGrpSpPr>
          <p:grpSpPr>
            <a:xfrm>
              <a:off x="958571" y="0"/>
              <a:ext cx="3403167" cy="436445"/>
              <a:chOff x="15163" y="980728"/>
              <a:chExt cx="3168238" cy="50405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5163" y="980728"/>
                <a:ext cx="3168238" cy="50405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15163" y="1032701"/>
                <a:ext cx="316823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b="1" dirty="0" smtClean="0"/>
                  <a:t>Situation dimanche Hardigny 150800Dec19 à 151400Dec19</a:t>
                </a:r>
              </a:p>
            </p:txBody>
          </p:sp>
        </p:grpSp>
        <p:grpSp>
          <p:nvGrpSpPr>
            <p:cNvPr id="29" name="Groupe 28"/>
            <p:cNvGrpSpPr/>
            <p:nvPr/>
          </p:nvGrpSpPr>
          <p:grpSpPr>
            <a:xfrm>
              <a:off x="6649423" y="4334773"/>
              <a:ext cx="2483768" cy="2478603"/>
              <a:chOff x="6649423" y="2996952"/>
              <a:chExt cx="2483768" cy="2478603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671162" y="2996952"/>
                <a:ext cx="2365334" cy="247860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6649423" y="3046255"/>
                <a:ext cx="2483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b="1" dirty="0" smtClean="0"/>
                  <a:t>Légende : </a:t>
                </a:r>
              </a:p>
            </p:txBody>
          </p:sp>
          <p:cxnSp>
            <p:nvCxnSpPr>
              <p:cNvPr id="22" name="Connecteur droit 21"/>
              <p:cNvCxnSpPr/>
              <p:nvPr/>
            </p:nvCxnSpPr>
            <p:spPr>
              <a:xfrm>
                <a:off x="6721431" y="3505658"/>
                <a:ext cx="36004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ZoneTexte 22"/>
              <p:cNvSpPr txBox="1"/>
              <p:nvPr/>
            </p:nvSpPr>
            <p:spPr>
              <a:xfrm>
                <a:off x="7111595" y="3365997"/>
                <a:ext cx="13681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b="1" dirty="0" smtClean="0"/>
                  <a:t>Barrières Nadar</a:t>
                </a:r>
                <a:endParaRPr lang="fr-BE" sz="1000" b="1" dirty="0"/>
              </a:p>
            </p:txBody>
          </p:sp>
          <p:cxnSp>
            <p:nvCxnSpPr>
              <p:cNvPr id="25" name="Connecteur droit 24"/>
              <p:cNvCxnSpPr/>
              <p:nvPr/>
            </p:nvCxnSpPr>
            <p:spPr>
              <a:xfrm flipV="1">
                <a:off x="6721431" y="3842883"/>
                <a:ext cx="360040" cy="8115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ZoneTexte 74"/>
              <p:cNvSpPr txBox="1"/>
              <p:nvPr/>
            </p:nvSpPr>
            <p:spPr>
              <a:xfrm>
                <a:off x="7105280" y="3724658"/>
                <a:ext cx="13681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b="1" dirty="0" smtClean="0"/>
                  <a:t>Circuit TEC</a:t>
                </a:r>
                <a:endParaRPr lang="fr-BE" sz="1000" b="1" dirty="0"/>
              </a:p>
            </p:txBody>
          </p:sp>
          <p:cxnSp>
            <p:nvCxnSpPr>
              <p:cNvPr id="76" name="Connecteur droit 75"/>
              <p:cNvCxnSpPr/>
              <p:nvPr/>
            </p:nvCxnSpPr>
            <p:spPr>
              <a:xfrm flipV="1">
                <a:off x="6721431" y="4149834"/>
                <a:ext cx="360040" cy="811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ZoneTexte 76"/>
              <p:cNvSpPr txBox="1"/>
              <p:nvPr/>
            </p:nvSpPr>
            <p:spPr>
              <a:xfrm>
                <a:off x="7114825" y="4021558"/>
                <a:ext cx="13681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b="1" dirty="0" smtClean="0"/>
                  <a:t>Circuit VIP + Secours</a:t>
                </a:r>
                <a:endParaRPr lang="fr-BE" sz="1000" b="1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721431" y="4438827"/>
                <a:ext cx="360040" cy="149927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7111595" y="4370848"/>
                <a:ext cx="13681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b="1" dirty="0" smtClean="0"/>
                  <a:t>Zone de spectacle</a:t>
                </a:r>
                <a:endParaRPr lang="fr-BE" sz="1000" b="1" dirty="0"/>
              </a:p>
            </p:txBody>
          </p:sp>
          <p:cxnSp>
            <p:nvCxnSpPr>
              <p:cNvPr id="79" name="Connecteur droit 78"/>
              <p:cNvCxnSpPr/>
              <p:nvPr/>
            </p:nvCxnSpPr>
            <p:spPr>
              <a:xfrm flipV="1">
                <a:off x="6745240" y="4848709"/>
                <a:ext cx="360040" cy="8115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ZoneTexte 87"/>
              <p:cNvSpPr txBox="1"/>
              <p:nvPr/>
            </p:nvSpPr>
            <p:spPr>
              <a:xfrm>
                <a:off x="7117765" y="4734049"/>
                <a:ext cx="13681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b="1" dirty="0" smtClean="0"/>
                  <a:t>Voiries piétonnes</a:t>
                </a:r>
                <a:endParaRPr lang="fr-BE" sz="1000" b="1" dirty="0"/>
              </a:p>
            </p:txBody>
          </p:sp>
          <p:pic>
            <p:nvPicPr>
              <p:cNvPr id="89" name="Image 88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06587" y="5124186"/>
                <a:ext cx="237345" cy="244641"/>
              </a:xfrm>
              <a:prstGeom prst="rect">
                <a:avLst/>
              </a:prstGeom>
            </p:spPr>
          </p:pic>
          <p:sp>
            <p:nvSpPr>
              <p:cNvPr id="90" name="ZoneTexte 89"/>
              <p:cNvSpPr txBox="1"/>
              <p:nvPr/>
            </p:nvSpPr>
            <p:spPr>
              <a:xfrm>
                <a:off x="7117765" y="5120319"/>
                <a:ext cx="13681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b="1" dirty="0" smtClean="0"/>
                  <a:t>Parkings visiteurs</a:t>
                </a:r>
                <a:endParaRPr lang="fr-BE" sz="10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06946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 REMY</dc:creator>
  <cp:lastModifiedBy>Gilles  REMY</cp:lastModifiedBy>
  <cp:revision>7</cp:revision>
  <cp:lastPrinted>2019-12-05T07:28:03Z</cp:lastPrinted>
  <dcterms:created xsi:type="dcterms:W3CDTF">2019-12-04T15:26:13Z</dcterms:created>
  <dcterms:modified xsi:type="dcterms:W3CDTF">2019-12-05T07:28:09Z</dcterms:modified>
</cp:coreProperties>
</file>