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080625"/>
  <p:notesSz cx="9926638" cy="14355763"/>
  <p:defaultTextStyle>
    <a:defPPr>
      <a:defRPr lang="fr-FR"/>
    </a:defPPr>
    <a:lvl1pPr marL="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72009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144018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216027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288036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360045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432054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504063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5760720" algn="l" defTabSz="144018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72" y="-102"/>
      </p:cViewPr>
      <p:guideLst>
        <p:guide orient="horz" pos="3175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34190" y="3131528"/>
            <a:ext cx="12854146" cy="216080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8379" y="5712354"/>
            <a:ext cx="10585768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4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40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60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9755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940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8133903" y="592704"/>
            <a:ext cx="5626314" cy="1264278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49709" y="592704"/>
            <a:ext cx="16632153" cy="1264278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9920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4059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4575" y="6477736"/>
            <a:ext cx="12854146" cy="2002124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94575" y="4272600"/>
            <a:ext cx="12854146" cy="2205136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8803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004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205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4063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7607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01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49710" y="3458215"/>
            <a:ext cx="11129234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630985" y="3458215"/>
            <a:ext cx="11129232" cy="9777273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5656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256474"/>
            <a:ext cx="6681741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56126" y="3196865"/>
            <a:ext cx="6681741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7682034" y="2256474"/>
            <a:ext cx="6684366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0090" indent="0">
              <a:buNone/>
              <a:defRPr sz="3200" b="1"/>
            </a:lvl2pPr>
            <a:lvl3pPr marL="1440180" indent="0">
              <a:buNone/>
              <a:defRPr sz="2800" b="1"/>
            </a:lvl3pPr>
            <a:lvl4pPr marL="2160270" indent="0">
              <a:buNone/>
              <a:defRPr sz="2500" b="1"/>
            </a:lvl4pPr>
            <a:lvl5pPr marL="2880360" indent="0">
              <a:buNone/>
              <a:defRPr sz="2500" b="1"/>
            </a:lvl5pPr>
            <a:lvl6pPr marL="3600450" indent="0">
              <a:buNone/>
              <a:defRPr sz="2500" b="1"/>
            </a:lvl6pPr>
            <a:lvl7pPr marL="4320540" indent="0">
              <a:buNone/>
              <a:defRPr sz="2500" b="1"/>
            </a:lvl7pPr>
            <a:lvl8pPr marL="5040630" indent="0">
              <a:buNone/>
              <a:defRPr sz="2500" b="1"/>
            </a:lvl8pPr>
            <a:lvl9pPr marL="5760720" indent="0">
              <a:buNone/>
              <a:defRPr sz="25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7682034" y="3196865"/>
            <a:ext cx="6684366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309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0206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439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6127" y="401358"/>
            <a:ext cx="4975207" cy="17081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2487" y="401359"/>
            <a:ext cx="8453912" cy="8603534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56127" y="2109465"/>
            <a:ext cx="4975207" cy="6895428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63716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964121" y="7056438"/>
            <a:ext cx="9073515" cy="83305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964121" y="900723"/>
            <a:ext cx="9073515" cy="6048375"/>
          </a:xfrm>
        </p:spPr>
        <p:txBody>
          <a:bodyPr/>
          <a:lstStyle>
            <a:lvl1pPr marL="0" indent="0">
              <a:buNone/>
              <a:defRPr sz="5000"/>
            </a:lvl1pPr>
            <a:lvl2pPr marL="720090" indent="0">
              <a:buNone/>
              <a:defRPr sz="4400"/>
            </a:lvl2pPr>
            <a:lvl3pPr marL="1440180" indent="0">
              <a:buNone/>
              <a:defRPr sz="3800"/>
            </a:lvl3pPr>
            <a:lvl4pPr marL="2160270" indent="0">
              <a:buNone/>
              <a:defRPr sz="3200"/>
            </a:lvl4pPr>
            <a:lvl5pPr marL="2880360" indent="0">
              <a:buNone/>
              <a:defRPr sz="3200"/>
            </a:lvl5pPr>
            <a:lvl6pPr marL="3600450" indent="0">
              <a:buNone/>
              <a:defRPr sz="3200"/>
            </a:lvl6pPr>
            <a:lvl7pPr marL="4320540" indent="0">
              <a:buNone/>
              <a:defRPr sz="3200"/>
            </a:lvl7pPr>
            <a:lvl8pPr marL="5040630" indent="0">
              <a:buNone/>
              <a:defRPr sz="3200"/>
            </a:lvl8pPr>
            <a:lvl9pPr marL="5760720" indent="0">
              <a:buNone/>
              <a:defRPr sz="32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964121" y="7889490"/>
            <a:ext cx="9073515" cy="1183073"/>
          </a:xfrm>
        </p:spPr>
        <p:txBody>
          <a:bodyPr/>
          <a:lstStyle>
            <a:lvl1pPr marL="0" indent="0">
              <a:buNone/>
              <a:defRPr sz="2200"/>
            </a:lvl1pPr>
            <a:lvl2pPr marL="720090" indent="0">
              <a:buNone/>
              <a:defRPr sz="1900"/>
            </a:lvl2pPr>
            <a:lvl3pPr marL="1440180" indent="0">
              <a:buNone/>
              <a:defRPr sz="1600"/>
            </a:lvl3pPr>
            <a:lvl4pPr marL="2160270" indent="0">
              <a:buNone/>
              <a:defRPr sz="1400"/>
            </a:lvl4pPr>
            <a:lvl5pPr marL="2880360" indent="0">
              <a:buNone/>
              <a:defRPr sz="1400"/>
            </a:lvl5pPr>
            <a:lvl6pPr marL="3600450" indent="0">
              <a:buNone/>
              <a:defRPr sz="1400"/>
            </a:lvl6pPr>
            <a:lvl7pPr marL="4320540" indent="0">
              <a:buNone/>
              <a:defRPr sz="1400"/>
            </a:lvl7pPr>
            <a:lvl8pPr marL="5040630" indent="0">
              <a:buNone/>
              <a:defRPr sz="1400"/>
            </a:lvl8pPr>
            <a:lvl9pPr marL="576072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675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56126" y="403693"/>
            <a:ext cx="13610273" cy="1680104"/>
          </a:xfrm>
          <a:prstGeom prst="rect">
            <a:avLst/>
          </a:prstGeom>
        </p:spPr>
        <p:txBody>
          <a:bodyPr vert="horz" lIns="144018" tIns="72009" rIns="144018" bIns="72009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56126" y="2352146"/>
            <a:ext cx="13610273" cy="6652747"/>
          </a:xfrm>
          <a:prstGeom prst="rect">
            <a:avLst/>
          </a:prstGeom>
        </p:spPr>
        <p:txBody>
          <a:bodyPr vert="horz" lIns="144018" tIns="72009" rIns="144018" bIns="72009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6126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154B2-6BFE-4914-AE07-D2C63C9E878D}" type="datetimeFigureOut">
              <a:rPr lang="fr-BE" smtClean="0"/>
              <a:t>2/12/2019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5166863" y="9343247"/>
            <a:ext cx="4788800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810" y="9343247"/>
            <a:ext cx="3528589" cy="536700"/>
          </a:xfrm>
          <a:prstGeom prst="rect">
            <a:avLst/>
          </a:prstGeom>
        </p:spPr>
        <p:txBody>
          <a:bodyPr vert="horz" lIns="144018" tIns="72009" rIns="144018" bIns="72009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C07EF-2BA0-4679-BA8A-3E89E2B240FD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353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40180" rtl="0" eaLnBrk="1" latinLnBrk="0" hangingPunct="1">
        <a:spcBef>
          <a:spcPct val="0"/>
        </a:spcBef>
        <a:buNone/>
        <a:defRPr sz="6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0068" indent="-540068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0146" indent="-450056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4040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6049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68058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0067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20765" indent="-360045" algn="l" defTabSz="144018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60045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2054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4063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60720" algn="l" defTabSz="144018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51434"/>
            <a:ext cx="15122525" cy="10132060"/>
          </a:xfrm>
          <a:prstGeom prst="rect">
            <a:avLst/>
          </a:prstGeom>
        </p:spPr>
      </p:pic>
      <p:sp>
        <p:nvSpPr>
          <p:cNvPr id="31" name="ZoneTexte 30"/>
          <p:cNvSpPr txBox="1"/>
          <p:nvPr/>
        </p:nvSpPr>
        <p:spPr>
          <a:xfrm>
            <a:off x="72430" y="1434697"/>
            <a:ext cx="3240360" cy="738664"/>
          </a:xfrm>
          <a:prstGeom prst="rect">
            <a:avLst/>
          </a:pr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400" dirty="0" smtClean="0"/>
              <a:t>Situation dimanche </a:t>
            </a:r>
            <a:r>
              <a:rPr lang="fr-BE" sz="1400" dirty="0" smtClean="0"/>
              <a:t>15 de 16 </a:t>
            </a:r>
            <a:r>
              <a:rPr lang="fr-BE" sz="1400" dirty="0" err="1" smtClean="0"/>
              <a:t>Hr</a:t>
            </a:r>
            <a:r>
              <a:rPr lang="fr-BE" sz="1400" dirty="0" smtClean="0"/>
              <a:t> à 18 </a:t>
            </a:r>
            <a:r>
              <a:rPr lang="fr-BE" sz="1400" dirty="0" err="1" smtClean="0"/>
              <a:t>Hr</a:t>
            </a:r>
            <a:endParaRPr lang="fr-BE" sz="1400" dirty="0" smtClean="0"/>
          </a:p>
          <a:p>
            <a:pPr algn="ctr"/>
            <a:r>
              <a:rPr lang="fr-BE" sz="1400" dirty="0" smtClean="0"/>
              <a:t>Circulation interdite dans les deux sens</a:t>
            </a:r>
          </a:p>
          <a:p>
            <a:pPr algn="ctr"/>
            <a:r>
              <a:rPr lang="fr-BE" sz="1400" dirty="0" smtClean="0"/>
              <a:t>(exceptés VIP US) de Foy à </a:t>
            </a:r>
            <a:r>
              <a:rPr lang="fr-BE" sz="1400" dirty="0" err="1" smtClean="0"/>
              <a:t>Bizory</a:t>
            </a:r>
            <a:r>
              <a:rPr lang="fr-BE" sz="1400" dirty="0" smtClean="0"/>
              <a:t> </a:t>
            </a:r>
            <a:endParaRPr lang="fr-BE" sz="14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643"/>
            <a:ext cx="1341124" cy="1349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9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</Words>
  <Application>Microsoft Office PowerPoint</Application>
  <PresentationFormat>Personnalisé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Fabrice FW. Wilkin</dc:creator>
  <cp:lastModifiedBy>Fabrice FW. Wilkin</cp:lastModifiedBy>
  <cp:revision>11</cp:revision>
  <cp:lastPrinted>2019-11-22T08:52:47Z</cp:lastPrinted>
  <dcterms:created xsi:type="dcterms:W3CDTF">2019-11-20T15:49:37Z</dcterms:created>
  <dcterms:modified xsi:type="dcterms:W3CDTF">2019-12-02T15:33:49Z</dcterms:modified>
</cp:coreProperties>
</file>